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ink/ink1.xml" ContentType="application/inkml+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4" r:id="rId5"/>
    <p:sldMasterId id="2147483690" r:id="rId6"/>
  </p:sldMasterIdLst>
  <p:notesMasterIdLst>
    <p:notesMasterId r:id="rId46"/>
  </p:notesMasterIdLst>
  <p:handoutMasterIdLst>
    <p:handoutMasterId r:id="rId47"/>
  </p:handoutMasterIdLst>
  <p:sldIdLst>
    <p:sldId id="391" r:id="rId7"/>
    <p:sldId id="411" r:id="rId8"/>
    <p:sldId id="412" r:id="rId9"/>
    <p:sldId id="413" r:id="rId10"/>
    <p:sldId id="414" r:id="rId11"/>
    <p:sldId id="415" r:id="rId12"/>
    <p:sldId id="416" r:id="rId13"/>
    <p:sldId id="417" r:id="rId14"/>
    <p:sldId id="418" r:id="rId15"/>
    <p:sldId id="419" r:id="rId16"/>
    <p:sldId id="420" r:id="rId17"/>
    <p:sldId id="422" r:id="rId18"/>
    <p:sldId id="423" r:id="rId19"/>
    <p:sldId id="424" r:id="rId20"/>
    <p:sldId id="425" r:id="rId21"/>
    <p:sldId id="426" r:id="rId22"/>
    <p:sldId id="427" r:id="rId23"/>
    <p:sldId id="428" r:id="rId24"/>
    <p:sldId id="429" r:id="rId25"/>
    <p:sldId id="430" r:id="rId26"/>
    <p:sldId id="432" r:id="rId27"/>
    <p:sldId id="433" r:id="rId28"/>
    <p:sldId id="434" r:id="rId29"/>
    <p:sldId id="435" r:id="rId30"/>
    <p:sldId id="436" r:id="rId31"/>
    <p:sldId id="437" r:id="rId32"/>
    <p:sldId id="438" r:id="rId33"/>
    <p:sldId id="439" r:id="rId34"/>
    <p:sldId id="440" r:id="rId35"/>
    <p:sldId id="441" r:id="rId36"/>
    <p:sldId id="442" r:id="rId37"/>
    <p:sldId id="443" r:id="rId38"/>
    <p:sldId id="444" r:id="rId39"/>
    <p:sldId id="445" r:id="rId40"/>
    <p:sldId id="446" r:id="rId41"/>
    <p:sldId id="447" r:id="rId42"/>
    <p:sldId id="448" r:id="rId43"/>
    <p:sldId id="449" r:id="rId44"/>
    <p:sldId id="451" r:id="rId45"/>
  </p:sldIdLst>
  <p:sldSz cx="12192000" cy="6858000"/>
  <p:notesSz cx="6858000" cy="9144000"/>
  <p:embeddedFontLst>
    <p:embeddedFont>
      <p:font typeface="Fira Code" panose="00000509000000000000" pitchFamily="49" charset="0"/>
      <p:regular r:id="rId48"/>
    </p:embeddedFont>
    <p:embeddedFont>
      <p:font typeface="Consolas" panose="020B0609020204030204" pitchFamily="49" charset="0"/>
      <p:regular r:id="rId49"/>
      <p:bold r:id="rId50"/>
      <p:italic r:id="rId51"/>
      <p:boldItalic r:id="rId52"/>
    </p:embeddedFont>
    <p:embeddedFont>
      <p:font typeface="Segoe UI Light" panose="020B0502040204020203" pitchFamily="34" charset="0"/>
      <p:regular r:id="rId53"/>
      <p:italic r:id="rId54"/>
    </p:embeddedFont>
    <p:embeddedFont>
      <p:font typeface="Calibri" panose="020F0502020204030204" pitchFamily="34" charset="0"/>
      <p:regular r:id="rId55"/>
      <p:bold r:id="rId56"/>
      <p:italic r:id="rId57"/>
      <p:boldItalic r:id="rId58"/>
    </p:embeddedFont>
    <p:embeddedFont>
      <p:font typeface="Segoe UI" panose="020B0502040204020203" pitchFamily="34" charset="0"/>
      <p:regular r:id="rId59"/>
      <p:bold r:id="rId60"/>
      <p:italic r:id="rId61"/>
      <p:boldItalic r:id="rId62"/>
    </p:embeddedFont>
  </p:embeddedFontLst>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94440"/>
    <a:srgbClr val="5B9BD5"/>
    <a:srgbClr val="000000"/>
    <a:srgbClr val="C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Средний стиль 2 - акцент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Средний стиль 2 — акцент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D5ABB26-0587-4C30-8999-92F81FD0307C}" styleName="Нет стиля, нет сетки">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457" autoAdjust="0"/>
    <p:restoredTop sz="81149" autoAdjust="0"/>
  </p:normalViewPr>
  <p:slideViewPr>
    <p:cSldViewPr>
      <p:cViewPr varScale="1">
        <p:scale>
          <a:sx n="70" d="100"/>
          <a:sy n="70" d="100"/>
        </p:scale>
        <p:origin x="140" y="56"/>
      </p:cViewPr>
      <p:guideLst/>
    </p:cSldViewPr>
  </p:slideViewPr>
  <p:outlineViewPr>
    <p:cViewPr>
      <p:scale>
        <a:sx n="33" d="100"/>
        <a:sy n="33" d="100"/>
      </p:scale>
      <p:origin x="0" y="-148"/>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74" d="100"/>
          <a:sy n="74" d="100"/>
        </p:scale>
        <p:origin x="2608" y="4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handoutMaster" Target="handoutMasters/handoutMaster1.xml"/><Relationship Id="rId50" Type="http://schemas.openxmlformats.org/officeDocument/2006/relationships/font" Target="fonts/font3.fntdata"/><Relationship Id="rId55" Type="http://schemas.openxmlformats.org/officeDocument/2006/relationships/font" Target="fonts/font8.fntdata"/><Relationship Id="rId63" Type="http://schemas.openxmlformats.org/officeDocument/2006/relationships/presProps" Target="presProps.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slide" Target="slides/slide35.xml"/><Relationship Id="rId54" Type="http://schemas.openxmlformats.org/officeDocument/2006/relationships/font" Target="fonts/font7.fntdata"/><Relationship Id="rId62" Type="http://schemas.openxmlformats.org/officeDocument/2006/relationships/font" Target="fonts/font15.fntdata"/><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font" Target="fonts/font6.fntdata"/><Relationship Id="rId58" Type="http://schemas.openxmlformats.org/officeDocument/2006/relationships/font" Target="fonts/font11.fntdata"/><Relationship Id="rId66"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font" Target="fonts/font2.fntdata"/><Relationship Id="rId57" Type="http://schemas.openxmlformats.org/officeDocument/2006/relationships/font" Target="fonts/font10.fntdata"/><Relationship Id="rId61" Type="http://schemas.openxmlformats.org/officeDocument/2006/relationships/font" Target="fonts/font14.fntdata"/><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font" Target="fonts/font5.fntdata"/><Relationship Id="rId60" Type="http://schemas.openxmlformats.org/officeDocument/2006/relationships/font" Target="fonts/font13.fntdata"/><Relationship Id="rId65"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font" Target="fonts/font1.fntdata"/><Relationship Id="rId56" Type="http://schemas.openxmlformats.org/officeDocument/2006/relationships/font" Target="fonts/font9.fntdata"/><Relationship Id="rId64" Type="http://schemas.openxmlformats.org/officeDocument/2006/relationships/viewProps" Target="viewProps.xml"/><Relationship Id="rId8" Type="http://schemas.openxmlformats.org/officeDocument/2006/relationships/slide" Target="slides/slide2.xml"/><Relationship Id="rId51" Type="http://schemas.openxmlformats.org/officeDocument/2006/relationships/font" Target="fonts/font4.fntdata"/><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notesMaster" Target="notesMasters/notesMaster1.xml"/><Relationship Id="rId59" Type="http://schemas.openxmlformats.org/officeDocument/2006/relationships/font" Target="fonts/font12.fntdata"/></Relationships>
</file>

<file path=ppt/diagrams/_rels/data1.xml.rels><?xml version="1.0" encoding="UTF-8" standalone="yes"?>
<Relationships xmlns="http://schemas.openxmlformats.org/package/2006/relationships"><Relationship Id="rId1" Type="http://schemas.openxmlformats.org/officeDocument/2006/relationships/image" Target="../media/image1.png"/></Relationships>
</file>

<file path=ppt/diagrams/_rels/data2.xml.rels><?xml version="1.0" encoding="UTF-8" standalone="yes"?>
<Relationships xmlns="http://schemas.openxmlformats.org/package/2006/relationships"><Relationship Id="rId1" Type="http://schemas.openxmlformats.org/officeDocument/2006/relationships/image" Target="../media/image1.png"/></Relationships>
</file>

<file path=ppt/diagrams/_rels/data3.xml.rels><?xml version="1.0" encoding="UTF-8" standalone="yes"?>
<Relationships xmlns="http://schemas.openxmlformats.org/package/2006/relationships"><Relationship Id="rId1" Type="http://schemas.openxmlformats.org/officeDocument/2006/relationships/image" Target="../media/image2.png"/></Relationships>
</file>

<file path=ppt/diagrams/_rels/drawing1.xml.rels><?xml version="1.0" encoding="UTF-8" standalone="yes"?>
<Relationships xmlns="http://schemas.openxmlformats.org/package/2006/relationships"><Relationship Id="rId1" Type="http://schemas.openxmlformats.org/officeDocument/2006/relationships/image" Target="../media/image1.png"/></Relationships>
</file>

<file path=ppt/diagrams/_rels/drawing2.xml.rels><?xml version="1.0" encoding="UTF-8" standalone="yes"?>
<Relationships xmlns="http://schemas.openxmlformats.org/package/2006/relationships"><Relationship Id="rId1" Type="http://schemas.openxmlformats.org/officeDocument/2006/relationships/image" Target="../media/image1.png"/></Relationships>
</file>

<file path=ppt/diagrams/_rels/drawing3.xml.rels><?xml version="1.0" encoding="UTF-8" standalone="yes"?>
<Relationships xmlns="http://schemas.openxmlformats.org/package/2006/relationships"><Relationship Id="rId1" Type="http://schemas.openxmlformats.org/officeDocument/2006/relationships/image" Target="../media/image2.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AB81984-5B84-4970-8447-2B456B8C58DF}" type="doc">
      <dgm:prSet loTypeId="urn:microsoft.com/office/officeart/2008/layout/PictureGrid" loCatId="picture" qsTypeId="urn:microsoft.com/office/officeart/2005/8/quickstyle/simple1" qsCatId="simple" csTypeId="urn:microsoft.com/office/officeart/2005/8/colors/accent1_2" csCatId="accent1" phldr="1"/>
      <dgm:spPr/>
      <dgm:t>
        <a:bodyPr/>
        <a:lstStyle/>
        <a:p>
          <a:endParaRPr lang="ru-RU"/>
        </a:p>
      </dgm:t>
    </dgm:pt>
    <dgm:pt modelId="{B75F6A3A-9A51-4DF3-8A57-9AEB0739425C}">
      <dgm:prSet phldrT="[Текст]"/>
      <dgm:spPr/>
      <dgm:t>
        <a:bodyPr anchor="t" anchorCtr="0"/>
        <a:lstStyle/>
        <a:p>
          <a:r>
            <a:rPr lang="ru-RU" dirty="0"/>
            <a:t> </a:t>
          </a:r>
        </a:p>
      </dgm:t>
    </dgm:pt>
    <dgm:pt modelId="{203596AF-4F49-40BA-B1E1-11BDD34B512E}" type="parTrans" cxnId="{017518C9-1619-4B19-AA03-86BA999BA287}">
      <dgm:prSet/>
      <dgm:spPr/>
      <dgm:t>
        <a:bodyPr/>
        <a:lstStyle/>
        <a:p>
          <a:endParaRPr lang="ru-RU"/>
        </a:p>
      </dgm:t>
    </dgm:pt>
    <dgm:pt modelId="{A056157B-3867-49A4-9195-F3A4F3FBBA8E}" type="sibTrans" cxnId="{017518C9-1619-4B19-AA03-86BA999BA287}">
      <dgm:prSet/>
      <dgm:spPr/>
      <dgm:t>
        <a:bodyPr/>
        <a:lstStyle/>
        <a:p>
          <a:endParaRPr lang="ru-RU"/>
        </a:p>
      </dgm:t>
    </dgm:pt>
    <dgm:pt modelId="{3A252E36-3D7E-49E5-B812-EE4CACF0D5CF}" type="pres">
      <dgm:prSet presAssocID="{EAB81984-5B84-4970-8447-2B456B8C58DF}" presName="Name0" presStyleCnt="0">
        <dgm:presLayoutVars>
          <dgm:dir/>
        </dgm:presLayoutVars>
      </dgm:prSet>
      <dgm:spPr/>
      <dgm:t>
        <a:bodyPr/>
        <a:lstStyle/>
        <a:p>
          <a:endParaRPr lang="ru-RU"/>
        </a:p>
      </dgm:t>
    </dgm:pt>
    <dgm:pt modelId="{CF6D50B3-578A-4EA0-A5A0-492FA729F6ED}" type="pres">
      <dgm:prSet presAssocID="{B75F6A3A-9A51-4DF3-8A57-9AEB0739425C}" presName="composite" presStyleCnt="0"/>
      <dgm:spPr/>
    </dgm:pt>
    <dgm:pt modelId="{B29ABF60-EC0F-45AD-A90E-9C76D15C2F14}" type="pres">
      <dgm:prSet presAssocID="{B75F6A3A-9A51-4DF3-8A57-9AEB0739425C}" presName="rect2" presStyleLbl="revTx" presStyleIdx="0" presStyleCnt="1" custScaleX="52906" custScaleY="78168" custLinFactY="194313" custLinFactNeighborX="90322" custLinFactNeighborY="200000">
        <dgm:presLayoutVars>
          <dgm:bulletEnabled val="1"/>
        </dgm:presLayoutVars>
      </dgm:prSet>
      <dgm:spPr/>
      <dgm:t>
        <a:bodyPr/>
        <a:lstStyle/>
        <a:p>
          <a:endParaRPr lang="ru-RU"/>
        </a:p>
      </dgm:t>
    </dgm:pt>
    <dgm:pt modelId="{61EB78D8-69FF-471D-8FEB-71388C442F55}" type="pres">
      <dgm:prSet presAssocID="{B75F6A3A-9A51-4DF3-8A57-9AEB0739425C}" presName="rect1" presStyleLbl="alignImgPlace1" presStyleIdx="0" presStyleCnt="1" custScaleX="596594" custScaleY="114980" custLinFactX="-64576" custLinFactNeighborX="-100000" custLinFactNeighborY="-13065"/>
      <dgm:spPr>
        <a:blipFill>
          <a:blip xmlns:r="http://schemas.openxmlformats.org/officeDocument/2006/relationships" r:embed="rId1">
            <a:extLst>
              <a:ext uri="{28A0092B-C50C-407E-A947-70E740481C1C}">
                <a14:useLocalDpi xmlns:a14="http://schemas.microsoft.com/office/drawing/2010/main" val="0"/>
              </a:ext>
            </a:extLst>
          </a:blip>
          <a:srcRect/>
          <a:stretch>
            <a:fillRect l="-1000" r="-1000"/>
          </a:stretch>
        </a:blipFill>
      </dgm:spPr>
    </dgm:pt>
  </dgm:ptLst>
  <dgm:cxnLst>
    <dgm:cxn modelId="{017518C9-1619-4B19-AA03-86BA999BA287}" srcId="{EAB81984-5B84-4970-8447-2B456B8C58DF}" destId="{B75F6A3A-9A51-4DF3-8A57-9AEB0739425C}" srcOrd="0" destOrd="0" parTransId="{203596AF-4F49-40BA-B1E1-11BDD34B512E}" sibTransId="{A056157B-3867-49A4-9195-F3A4F3FBBA8E}"/>
    <dgm:cxn modelId="{1CEAA455-5BF4-4666-95B8-390900AB8124}" type="presOf" srcId="{EAB81984-5B84-4970-8447-2B456B8C58DF}" destId="{3A252E36-3D7E-49E5-B812-EE4CACF0D5CF}" srcOrd="0" destOrd="0" presId="urn:microsoft.com/office/officeart/2008/layout/PictureGrid"/>
    <dgm:cxn modelId="{147A14B3-96E8-4139-969B-9DB1BCB4D95E}" type="presOf" srcId="{B75F6A3A-9A51-4DF3-8A57-9AEB0739425C}" destId="{B29ABF60-EC0F-45AD-A90E-9C76D15C2F14}" srcOrd="0" destOrd="0" presId="urn:microsoft.com/office/officeart/2008/layout/PictureGrid"/>
    <dgm:cxn modelId="{D3458AFA-605E-43EE-8C8A-0E0C1E3CD931}" type="presParOf" srcId="{3A252E36-3D7E-49E5-B812-EE4CACF0D5CF}" destId="{CF6D50B3-578A-4EA0-A5A0-492FA729F6ED}" srcOrd="0" destOrd="0" presId="urn:microsoft.com/office/officeart/2008/layout/PictureGrid"/>
    <dgm:cxn modelId="{9835F3F3-3E30-4AC4-AD89-BC095FA9A878}" type="presParOf" srcId="{CF6D50B3-578A-4EA0-A5A0-492FA729F6ED}" destId="{B29ABF60-EC0F-45AD-A90E-9C76D15C2F14}" srcOrd="0" destOrd="0" presId="urn:microsoft.com/office/officeart/2008/layout/PictureGrid"/>
    <dgm:cxn modelId="{70FA379F-7827-49B9-806E-1FD72CAE8F89}" type="presParOf" srcId="{CF6D50B3-578A-4EA0-A5A0-492FA729F6ED}" destId="{61EB78D8-69FF-471D-8FEB-71388C442F55}" srcOrd="1" destOrd="0" presId="urn:microsoft.com/office/officeart/2008/layout/PictureGri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AB81984-5B84-4970-8447-2B456B8C58DF}" type="doc">
      <dgm:prSet loTypeId="urn:microsoft.com/office/officeart/2008/layout/PictureGrid" loCatId="picture" qsTypeId="urn:microsoft.com/office/officeart/2005/8/quickstyle/simple1" qsCatId="simple" csTypeId="urn:microsoft.com/office/officeart/2005/8/colors/accent1_2" csCatId="accent1" phldr="1"/>
      <dgm:spPr/>
      <dgm:t>
        <a:bodyPr/>
        <a:lstStyle/>
        <a:p>
          <a:endParaRPr lang="ru-RU"/>
        </a:p>
      </dgm:t>
    </dgm:pt>
    <dgm:pt modelId="{B75F6A3A-9A51-4DF3-8A57-9AEB0739425C}">
      <dgm:prSet phldrT="[Текст]"/>
      <dgm:spPr/>
      <dgm:t>
        <a:bodyPr anchor="t" anchorCtr="0"/>
        <a:lstStyle/>
        <a:p>
          <a:r>
            <a:rPr lang="ru-RU" dirty="0"/>
            <a:t> </a:t>
          </a:r>
        </a:p>
      </dgm:t>
    </dgm:pt>
    <dgm:pt modelId="{203596AF-4F49-40BA-B1E1-11BDD34B512E}" type="parTrans" cxnId="{017518C9-1619-4B19-AA03-86BA999BA287}">
      <dgm:prSet/>
      <dgm:spPr/>
      <dgm:t>
        <a:bodyPr/>
        <a:lstStyle/>
        <a:p>
          <a:endParaRPr lang="ru-RU"/>
        </a:p>
      </dgm:t>
    </dgm:pt>
    <dgm:pt modelId="{A056157B-3867-49A4-9195-F3A4F3FBBA8E}" type="sibTrans" cxnId="{017518C9-1619-4B19-AA03-86BA999BA287}">
      <dgm:prSet/>
      <dgm:spPr/>
      <dgm:t>
        <a:bodyPr/>
        <a:lstStyle/>
        <a:p>
          <a:endParaRPr lang="ru-RU"/>
        </a:p>
      </dgm:t>
    </dgm:pt>
    <dgm:pt modelId="{3A252E36-3D7E-49E5-B812-EE4CACF0D5CF}" type="pres">
      <dgm:prSet presAssocID="{EAB81984-5B84-4970-8447-2B456B8C58DF}" presName="Name0" presStyleCnt="0">
        <dgm:presLayoutVars>
          <dgm:dir/>
        </dgm:presLayoutVars>
      </dgm:prSet>
      <dgm:spPr/>
      <dgm:t>
        <a:bodyPr/>
        <a:lstStyle/>
        <a:p>
          <a:endParaRPr lang="ru-RU"/>
        </a:p>
      </dgm:t>
    </dgm:pt>
    <dgm:pt modelId="{CF6D50B3-578A-4EA0-A5A0-492FA729F6ED}" type="pres">
      <dgm:prSet presAssocID="{B75F6A3A-9A51-4DF3-8A57-9AEB0739425C}" presName="composite" presStyleCnt="0"/>
      <dgm:spPr/>
    </dgm:pt>
    <dgm:pt modelId="{B29ABF60-EC0F-45AD-A90E-9C76D15C2F14}" type="pres">
      <dgm:prSet presAssocID="{B75F6A3A-9A51-4DF3-8A57-9AEB0739425C}" presName="rect2" presStyleLbl="revTx" presStyleIdx="0" presStyleCnt="1" custScaleX="52906" custScaleY="78168" custLinFactY="194313" custLinFactNeighborX="90322" custLinFactNeighborY="200000">
        <dgm:presLayoutVars>
          <dgm:bulletEnabled val="1"/>
        </dgm:presLayoutVars>
      </dgm:prSet>
      <dgm:spPr/>
      <dgm:t>
        <a:bodyPr/>
        <a:lstStyle/>
        <a:p>
          <a:endParaRPr lang="ru-RU"/>
        </a:p>
      </dgm:t>
    </dgm:pt>
    <dgm:pt modelId="{61EB78D8-69FF-471D-8FEB-71388C442F55}" type="pres">
      <dgm:prSet presAssocID="{B75F6A3A-9A51-4DF3-8A57-9AEB0739425C}" presName="rect1" presStyleLbl="alignImgPlace1" presStyleIdx="0" presStyleCnt="1" custScaleX="596594" custScaleY="114980" custLinFactX="-64576" custLinFactNeighborX="-100000" custLinFactNeighborY="-13065"/>
      <dgm:spPr>
        <a:blipFill>
          <a:blip xmlns:r="http://schemas.openxmlformats.org/officeDocument/2006/relationships" r:embed="rId1">
            <a:extLst>
              <a:ext uri="{28A0092B-C50C-407E-A947-70E740481C1C}">
                <a14:useLocalDpi xmlns:a14="http://schemas.microsoft.com/office/drawing/2010/main" val="0"/>
              </a:ext>
            </a:extLst>
          </a:blip>
          <a:srcRect/>
          <a:stretch>
            <a:fillRect l="-1000" r="-1000"/>
          </a:stretch>
        </a:blipFill>
      </dgm:spPr>
    </dgm:pt>
  </dgm:ptLst>
  <dgm:cxnLst>
    <dgm:cxn modelId="{017518C9-1619-4B19-AA03-86BA999BA287}" srcId="{EAB81984-5B84-4970-8447-2B456B8C58DF}" destId="{B75F6A3A-9A51-4DF3-8A57-9AEB0739425C}" srcOrd="0" destOrd="0" parTransId="{203596AF-4F49-40BA-B1E1-11BDD34B512E}" sibTransId="{A056157B-3867-49A4-9195-F3A4F3FBBA8E}"/>
    <dgm:cxn modelId="{1CEAA455-5BF4-4666-95B8-390900AB8124}" type="presOf" srcId="{EAB81984-5B84-4970-8447-2B456B8C58DF}" destId="{3A252E36-3D7E-49E5-B812-EE4CACF0D5CF}" srcOrd="0" destOrd="0" presId="urn:microsoft.com/office/officeart/2008/layout/PictureGrid"/>
    <dgm:cxn modelId="{147A14B3-96E8-4139-969B-9DB1BCB4D95E}" type="presOf" srcId="{B75F6A3A-9A51-4DF3-8A57-9AEB0739425C}" destId="{B29ABF60-EC0F-45AD-A90E-9C76D15C2F14}" srcOrd="0" destOrd="0" presId="urn:microsoft.com/office/officeart/2008/layout/PictureGrid"/>
    <dgm:cxn modelId="{D3458AFA-605E-43EE-8C8A-0E0C1E3CD931}" type="presParOf" srcId="{3A252E36-3D7E-49E5-B812-EE4CACF0D5CF}" destId="{CF6D50B3-578A-4EA0-A5A0-492FA729F6ED}" srcOrd="0" destOrd="0" presId="urn:microsoft.com/office/officeart/2008/layout/PictureGrid"/>
    <dgm:cxn modelId="{9835F3F3-3E30-4AC4-AD89-BC095FA9A878}" type="presParOf" srcId="{CF6D50B3-578A-4EA0-A5A0-492FA729F6ED}" destId="{B29ABF60-EC0F-45AD-A90E-9C76D15C2F14}" srcOrd="0" destOrd="0" presId="urn:microsoft.com/office/officeart/2008/layout/PictureGrid"/>
    <dgm:cxn modelId="{70FA379F-7827-49B9-806E-1FD72CAE8F89}" type="presParOf" srcId="{CF6D50B3-578A-4EA0-A5A0-492FA729F6ED}" destId="{61EB78D8-69FF-471D-8FEB-71388C442F55}" srcOrd="1" destOrd="0" presId="urn:microsoft.com/office/officeart/2008/layout/PictureGri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F66C165-B39F-46D3-B19F-623799541DD3}" type="doc">
      <dgm:prSet loTypeId="urn:microsoft.com/office/officeart/2008/layout/PictureGrid" loCatId="picture" qsTypeId="urn:microsoft.com/office/officeart/2005/8/quickstyle/simple1" qsCatId="simple" csTypeId="urn:microsoft.com/office/officeart/2005/8/colors/accent1_2" csCatId="accent1" phldr="1"/>
      <dgm:spPr/>
      <dgm:t>
        <a:bodyPr/>
        <a:lstStyle/>
        <a:p>
          <a:endParaRPr lang="ru-RU"/>
        </a:p>
      </dgm:t>
    </dgm:pt>
    <dgm:pt modelId="{9C9C0585-42CE-4F34-A2BB-F1377DA03788}">
      <dgm:prSet phldrT="[Текст]" custT="1"/>
      <dgm:spPr/>
      <dgm:t>
        <a:bodyPr/>
        <a:lstStyle/>
        <a:p>
          <a:pPr algn="ctr"/>
          <a:r>
            <a:rPr lang="ru-RU" sz="4000" dirty="0">
              <a:solidFill>
                <a:schemeClr val="accent1"/>
              </a:solidFill>
            </a:rPr>
            <a:t>ВОПРОСЫ</a:t>
          </a:r>
          <a:r>
            <a:rPr lang="en-US" sz="4000" dirty="0">
              <a:solidFill>
                <a:schemeClr val="accent1"/>
              </a:solidFill>
            </a:rPr>
            <a:t>?</a:t>
          </a:r>
          <a:endParaRPr lang="ru-RU" sz="4000" dirty="0">
            <a:solidFill>
              <a:schemeClr val="accent1"/>
            </a:solidFill>
          </a:endParaRPr>
        </a:p>
      </dgm:t>
    </dgm:pt>
    <dgm:pt modelId="{4E5DCF2B-AAE7-41E2-837F-518128C03597}" type="parTrans" cxnId="{A177C822-7566-4410-A889-706A6CE15148}">
      <dgm:prSet/>
      <dgm:spPr/>
      <dgm:t>
        <a:bodyPr/>
        <a:lstStyle/>
        <a:p>
          <a:endParaRPr lang="ru-RU"/>
        </a:p>
      </dgm:t>
    </dgm:pt>
    <dgm:pt modelId="{56F70C7F-1925-4DBA-9BD6-AF5E91799A59}" type="sibTrans" cxnId="{A177C822-7566-4410-A889-706A6CE15148}">
      <dgm:prSet/>
      <dgm:spPr/>
      <dgm:t>
        <a:bodyPr/>
        <a:lstStyle/>
        <a:p>
          <a:endParaRPr lang="ru-RU"/>
        </a:p>
      </dgm:t>
    </dgm:pt>
    <dgm:pt modelId="{B6F028CB-F170-4FEF-BC3A-25F0E90D434A}" type="pres">
      <dgm:prSet presAssocID="{8F66C165-B39F-46D3-B19F-623799541DD3}" presName="Name0" presStyleCnt="0">
        <dgm:presLayoutVars>
          <dgm:dir/>
        </dgm:presLayoutVars>
      </dgm:prSet>
      <dgm:spPr/>
      <dgm:t>
        <a:bodyPr/>
        <a:lstStyle/>
        <a:p>
          <a:endParaRPr lang="ru-RU"/>
        </a:p>
      </dgm:t>
    </dgm:pt>
    <dgm:pt modelId="{65D73C51-61AB-436D-8191-975603FC9C68}" type="pres">
      <dgm:prSet presAssocID="{9C9C0585-42CE-4F34-A2BB-F1377DA03788}" presName="composite" presStyleCnt="0"/>
      <dgm:spPr/>
    </dgm:pt>
    <dgm:pt modelId="{A30F2283-C0A4-4A69-BCBE-833D967155A2}" type="pres">
      <dgm:prSet presAssocID="{9C9C0585-42CE-4F34-A2BB-F1377DA03788}" presName="rect2" presStyleLbl="revTx" presStyleIdx="0" presStyleCnt="1" custScaleX="215057" custScaleY="249385" custLinFactY="200000" custLinFactNeighborX="105" custLinFactNeighborY="288506">
        <dgm:presLayoutVars>
          <dgm:bulletEnabled val="1"/>
        </dgm:presLayoutVars>
      </dgm:prSet>
      <dgm:spPr/>
      <dgm:t>
        <a:bodyPr/>
        <a:lstStyle/>
        <a:p>
          <a:endParaRPr lang="ru-RU"/>
        </a:p>
      </dgm:t>
    </dgm:pt>
    <dgm:pt modelId="{DFDA3CA3-5C68-4A2F-A4A8-285063A35D87}" type="pres">
      <dgm:prSet presAssocID="{9C9C0585-42CE-4F34-A2BB-F1377DA03788}" presName="rect1" presStyleLbl="alignImgPlace1" presStyleIdx="0" presStyleCnt="1" custScaleX="62421" custScaleY="62421" custLinFactNeighborX="1076" custLinFactNeighborY="-52209"/>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0">
          <a:noFill/>
        </a:ln>
      </dgm:spPr>
    </dgm:pt>
  </dgm:ptLst>
  <dgm:cxnLst>
    <dgm:cxn modelId="{A177C822-7566-4410-A889-706A6CE15148}" srcId="{8F66C165-B39F-46D3-B19F-623799541DD3}" destId="{9C9C0585-42CE-4F34-A2BB-F1377DA03788}" srcOrd="0" destOrd="0" parTransId="{4E5DCF2B-AAE7-41E2-837F-518128C03597}" sibTransId="{56F70C7F-1925-4DBA-9BD6-AF5E91799A59}"/>
    <dgm:cxn modelId="{A9E27516-E8E4-42A7-A155-024D48E79559}" type="presOf" srcId="{8F66C165-B39F-46D3-B19F-623799541DD3}" destId="{B6F028CB-F170-4FEF-BC3A-25F0E90D434A}" srcOrd="0" destOrd="0" presId="urn:microsoft.com/office/officeart/2008/layout/PictureGrid"/>
    <dgm:cxn modelId="{ACD53F50-5BA1-48C9-B5DF-09BF6DA4DE65}" type="presOf" srcId="{9C9C0585-42CE-4F34-A2BB-F1377DA03788}" destId="{A30F2283-C0A4-4A69-BCBE-833D967155A2}" srcOrd="0" destOrd="0" presId="urn:microsoft.com/office/officeart/2008/layout/PictureGrid"/>
    <dgm:cxn modelId="{CC189C1C-06A1-4F03-B886-67BF46A53703}" type="presParOf" srcId="{B6F028CB-F170-4FEF-BC3A-25F0E90D434A}" destId="{65D73C51-61AB-436D-8191-975603FC9C68}" srcOrd="0" destOrd="0" presId="urn:microsoft.com/office/officeart/2008/layout/PictureGrid"/>
    <dgm:cxn modelId="{CD7DB92E-B84F-43A0-AC2D-FBBFB40722EE}" type="presParOf" srcId="{65D73C51-61AB-436D-8191-975603FC9C68}" destId="{A30F2283-C0A4-4A69-BCBE-833D967155A2}" srcOrd="0" destOrd="0" presId="urn:microsoft.com/office/officeart/2008/layout/PictureGrid"/>
    <dgm:cxn modelId="{493A200B-9465-4436-B6FC-AD5199FEBBE6}" type="presParOf" srcId="{65D73C51-61AB-436D-8191-975603FC9C68}" destId="{DFDA3CA3-5C68-4A2F-A4A8-285063A35D87}" srcOrd="1" destOrd="0" presId="urn:microsoft.com/office/officeart/2008/layout/PictureGrid"/>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CB9F578-0D4F-4CCB-A1EB-B4255F24531F}" type="doc">
      <dgm:prSet loTypeId="urn:microsoft.com/office/officeart/2005/8/layout/default" loCatId="list" qsTypeId="urn:microsoft.com/office/officeart/2005/8/quickstyle/simple1" qsCatId="simple" csTypeId="urn:microsoft.com/office/officeart/2005/8/colors/accent3_1" csCatId="accent3" phldr="1"/>
      <dgm:spPr/>
      <dgm:t>
        <a:bodyPr/>
        <a:lstStyle/>
        <a:p>
          <a:endParaRPr lang="ru-RU"/>
        </a:p>
      </dgm:t>
    </dgm:pt>
    <dgm:pt modelId="{4975C9CB-47D1-40A4-AA2C-91437C2D6DCB}">
      <dgm:prSet phldrT="[Текст]"/>
      <dgm:spPr/>
      <dgm:t>
        <a:bodyPr/>
        <a:lstStyle/>
        <a:p>
          <a:r>
            <a:rPr lang="en-US" dirty="0"/>
            <a:t>Pair </a:t>
          </a:r>
          <a:r>
            <a:rPr lang="en-US" dirty="0" smtClean="0"/>
            <a:t>Work</a:t>
          </a:r>
          <a:endParaRPr lang="ru-RU" dirty="0"/>
        </a:p>
      </dgm:t>
    </dgm:pt>
    <dgm:pt modelId="{8CFF7E9B-B9C6-4264-AADA-401DCC3697D6}" type="parTrans" cxnId="{76BE8CA1-88C6-4829-9005-AE72768C3852}">
      <dgm:prSet/>
      <dgm:spPr/>
      <dgm:t>
        <a:bodyPr/>
        <a:lstStyle/>
        <a:p>
          <a:endParaRPr lang="ru-RU"/>
        </a:p>
      </dgm:t>
    </dgm:pt>
    <dgm:pt modelId="{B2F0D48E-AB64-45D4-B6ED-291C293D3494}" type="sibTrans" cxnId="{76BE8CA1-88C6-4829-9005-AE72768C3852}">
      <dgm:prSet/>
      <dgm:spPr/>
      <dgm:t>
        <a:bodyPr/>
        <a:lstStyle/>
        <a:p>
          <a:endParaRPr lang="ru-RU"/>
        </a:p>
      </dgm:t>
    </dgm:pt>
    <dgm:pt modelId="{3C0DCA5F-E404-4775-A156-82C5CDE24BAE}">
      <dgm:prSet phldrT="[Текст]"/>
      <dgm:spPr/>
      <dgm:t>
        <a:bodyPr/>
        <a:lstStyle/>
        <a:p>
          <a:r>
            <a:rPr lang="en-US" dirty="0"/>
            <a:t>Pair</a:t>
          </a:r>
          <a:r>
            <a:rPr lang="ru-RU" dirty="0"/>
            <a:t> </a:t>
          </a:r>
          <a:r>
            <a:rPr lang="en-US" dirty="0" err="1"/>
            <a:t>Divorse</a:t>
          </a:r>
          <a:endParaRPr lang="ru-RU" dirty="0"/>
        </a:p>
      </dgm:t>
    </dgm:pt>
    <dgm:pt modelId="{ED0CDB17-298F-4357-A514-EB6BDC536B92}" type="parTrans" cxnId="{999A646D-41C2-453A-B91B-AF54D124A6AB}">
      <dgm:prSet/>
      <dgm:spPr/>
      <dgm:t>
        <a:bodyPr/>
        <a:lstStyle/>
        <a:p>
          <a:endParaRPr lang="ru-RU"/>
        </a:p>
      </dgm:t>
    </dgm:pt>
    <dgm:pt modelId="{235942F8-33C2-4DB7-BBD0-0C05FA054AC1}" type="sibTrans" cxnId="{999A646D-41C2-453A-B91B-AF54D124A6AB}">
      <dgm:prSet/>
      <dgm:spPr/>
      <dgm:t>
        <a:bodyPr/>
        <a:lstStyle/>
        <a:p>
          <a:endParaRPr lang="ru-RU"/>
        </a:p>
      </dgm:t>
    </dgm:pt>
    <dgm:pt modelId="{F9D5C380-62C3-48A3-A33A-744A7F68397D}">
      <dgm:prSet phldrT="[Текст]"/>
      <dgm:spPr/>
      <dgm:t>
        <a:bodyPr/>
        <a:lstStyle/>
        <a:p>
          <a:r>
            <a:rPr lang="ru-RU" dirty="0"/>
            <a:t>Первые 5 минут можно только исследовать код</a:t>
          </a:r>
        </a:p>
      </dgm:t>
    </dgm:pt>
    <dgm:pt modelId="{BC2FFE06-599D-4637-8DB2-761E7853A822}" type="sibTrans" cxnId="{64439448-2703-4A21-B5B2-E8E90505881E}">
      <dgm:prSet/>
      <dgm:spPr/>
      <dgm:t>
        <a:bodyPr/>
        <a:lstStyle/>
        <a:p>
          <a:endParaRPr lang="ru-RU"/>
        </a:p>
      </dgm:t>
    </dgm:pt>
    <dgm:pt modelId="{DF308B09-61A6-4F5A-AE0F-C31519B2F6A2}" type="parTrans" cxnId="{64439448-2703-4A21-B5B2-E8E90505881E}">
      <dgm:prSet/>
      <dgm:spPr/>
      <dgm:t>
        <a:bodyPr/>
        <a:lstStyle/>
        <a:p>
          <a:endParaRPr lang="ru-RU"/>
        </a:p>
      </dgm:t>
    </dgm:pt>
    <dgm:pt modelId="{37E78DDA-A5D0-4098-9CBE-7612328D1D79}">
      <dgm:prSet phldrT="[Текст]"/>
      <dgm:spPr/>
      <dgm:t>
        <a:bodyPr/>
        <a:lstStyle/>
        <a:p>
          <a:r>
            <a:rPr lang="en-US" dirty="0"/>
            <a:t>Investigation 5 min</a:t>
          </a:r>
          <a:endParaRPr lang="ru-RU" dirty="0"/>
        </a:p>
      </dgm:t>
    </dgm:pt>
    <dgm:pt modelId="{5BCE516B-DBAC-481D-807A-6CDB111188F5}" type="parTrans" cxnId="{D7A11630-8B42-4019-BDCF-21BF0B03CA99}">
      <dgm:prSet/>
      <dgm:spPr/>
      <dgm:t>
        <a:bodyPr/>
        <a:lstStyle/>
        <a:p>
          <a:endParaRPr lang="ru-RU"/>
        </a:p>
      </dgm:t>
    </dgm:pt>
    <dgm:pt modelId="{A51BFA52-D7F7-42DF-B844-2CB0BB358F49}" type="sibTrans" cxnId="{D7A11630-8B42-4019-BDCF-21BF0B03CA99}">
      <dgm:prSet/>
      <dgm:spPr/>
      <dgm:t>
        <a:bodyPr/>
        <a:lstStyle/>
        <a:p>
          <a:endParaRPr lang="ru-RU"/>
        </a:p>
      </dgm:t>
    </dgm:pt>
    <dgm:pt modelId="{59FBE3DB-467F-4795-9C5A-30D0E062C97B}">
      <dgm:prSet phldrT="[Текст]"/>
      <dgm:spPr/>
      <dgm:t>
        <a:bodyPr/>
        <a:lstStyle/>
        <a:p>
          <a:r>
            <a:rPr lang="ru-RU" dirty="0"/>
            <a:t>е</a:t>
          </a:r>
          <a:r>
            <a:rPr lang="x-none" dirty="0"/>
            <a:t>сли в паре вам сильно некомфортно, то по обоюдному согласию с напарником можно перейти в индивидуальный режим. Важно сделать это явно</a:t>
          </a:r>
          <a:endParaRPr lang="ru-RU" dirty="0"/>
        </a:p>
      </dgm:t>
    </dgm:pt>
    <dgm:pt modelId="{CA0A9F91-BCE4-426F-81F6-6C722DF01823}" type="parTrans" cxnId="{9E925C94-E103-41B5-8705-64A8FAD53EA1}">
      <dgm:prSet/>
      <dgm:spPr/>
      <dgm:t>
        <a:bodyPr/>
        <a:lstStyle/>
        <a:p>
          <a:endParaRPr lang="ru-RU"/>
        </a:p>
      </dgm:t>
    </dgm:pt>
    <dgm:pt modelId="{DE0179F1-1121-4365-BF1F-6919CF6B796F}" type="sibTrans" cxnId="{9E925C94-E103-41B5-8705-64A8FAD53EA1}">
      <dgm:prSet/>
      <dgm:spPr/>
      <dgm:t>
        <a:bodyPr/>
        <a:lstStyle/>
        <a:p>
          <a:endParaRPr lang="ru-RU"/>
        </a:p>
      </dgm:t>
    </dgm:pt>
    <dgm:pt modelId="{17D081C2-E088-4FDD-927F-DE009755237B}">
      <dgm:prSet phldrT="[Текст]"/>
      <dgm:spPr/>
      <dgm:t>
        <a:bodyPr/>
        <a:lstStyle/>
        <a:p>
          <a:r>
            <a:rPr lang="en-US"/>
            <a:t>Pair Ping Pong</a:t>
          </a:r>
          <a:endParaRPr lang="ru-RU" dirty="0"/>
        </a:p>
      </dgm:t>
    </dgm:pt>
    <dgm:pt modelId="{9808CA75-7777-406A-8BFF-3DBC0B641A28}" type="parTrans" cxnId="{29D9B51C-7E02-4148-9869-5CDC77C48A7C}">
      <dgm:prSet/>
      <dgm:spPr/>
      <dgm:t>
        <a:bodyPr/>
        <a:lstStyle/>
        <a:p>
          <a:endParaRPr lang="ru-RU"/>
        </a:p>
      </dgm:t>
    </dgm:pt>
    <dgm:pt modelId="{9C448658-C0FE-48FC-9502-06CE3AED8426}" type="sibTrans" cxnId="{29D9B51C-7E02-4148-9869-5CDC77C48A7C}">
      <dgm:prSet/>
      <dgm:spPr/>
      <dgm:t>
        <a:bodyPr/>
        <a:lstStyle/>
        <a:p>
          <a:endParaRPr lang="ru-RU"/>
        </a:p>
      </dgm:t>
    </dgm:pt>
    <dgm:pt modelId="{228D2D4C-4EED-4EF2-88D8-0C412AAF37FC}">
      <dgm:prSet phldrT="[Текст]"/>
      <dgm:spPr/>
      <dgm:t>
        <a:bodyPr/>
        <a:lstStyle/>
        <a:p>
          <a:r>
            <a:rPr lang="ru-RU" dirty="0"/>
            <a:t>После каждого законченного изменения кода меняется </a:t>
          </a:r>
          <a:r>
            <a:rPr lang="en-US" dirty="0"/>
            <a:t>driver</a:t>
          </a:r>
          <a:endParaRPr lang="ru-RU" dirty="0"/>
        </a:p>
      </dgm:t>
    </dgm:pt>
    <dgm:pt modelId="{964D75B5-FC27-4289-BEFE-AC9966DA926F}" type="parTrans" cxnId="{21D9A591-0A48-4091-B773-743B8FCD3ACD}">
      <dgm:prSet/>
      <dgm:spPr/>
      <dgm:t>
        <a:bodyPr/>
        <a:lstStyle/>
        <a:p>
          <a:endParaRPr lang="ru-RU"/>
        </a:p>
      </dgm:t>
    </dgm:pt>
    <dgm:pt modelId="{FF39CDE4-837D-466E-BA80-1CCDCF785253}" type="sibTrans" cxnId="{21D9A591-0A48-4091-B773-743B8FCD3ACD}">
      <dgm:prSet/>
      <dgm:spPr/>
      <dgm:t>
        <a:bodyPr/>
        <a:lstStyle/>
        <a:p>
          <a:endParaRPr lang="ru-RU"/>
        </a:p>
      </dgm:t>
    </dgm:pt>
    <dgm:pt modelId="{D4AF1871-EF89-4646-A781-AD842A640D91}">
      <dgm:prSet phldrT="[Текст]"/>
      <dgm:spPr/>
      <dgm:t>
        <a:bodyPr/>
        <a:lstStyle/>
        <a:p>
          <a:r>
            <a:rPr lang="x-none" dirty="0"/>
            <a:t>в парных заданиях выберите тот один ноутбук, на котором будет рождаться решение. Второй можно использовать только для чтения и добывания информации</a:t>
          </a:r>
          <a:endParaRPr lang="ru-RU" dirty="0"/>
        </a:p>
      </dgm:t>
    </dgm:pt>
    <dgm:pt modelId="{121C2E23-34C8-40F7-AB94-D7C87DAD2C3C}" type="sibTrans" cxnId="{36A7A9F3-DB93-48A8-8B23-E7D01CDF79F2}">
      <dgm:prSet/>
      <dgm:spPr/>
      <dgm:t>
        <a:bodyPr/>
        <a:lstStyle/>
        <a:p>
          <a:endParaRPr lang="ru-RU"/>
        </a:p>
      </dgm:t>
    </dgm:pt>
    <dgm:pt modelId="{0AC11A2D-7326-42C1-A7F9-4B3E3898F54D}" type="parTrans" cxnId="{36A7A9F3-DB93-48A8-8B23-E7D01CDF79F2}">
      <dgm:prSet/>
      <dgm:spPr/>
      <dgm:t>
        <a:bodyPr/>
        <a:lstStyle/>
        <a:p>
          <a:endParaRPr lang="ru-RU"/>
        </a:p>
      </dgm:t>
    </dgm:pt>
    <dgm:pt modelId="{F76DC8A2-F6D6-4B0B-A7D5-3E789140F6B1}" type="pres">
      <dgm:prSet presAssocID="{ECB9F578-0D4F-4CCB-A1EB-B4255F24531F}" presName="diagram" presStyleCnt="0">
        <dgm:presLayoutVars>
          <dgm:dir/>
          <dgm:resizeHandles val="exact"/>
        </dgm:presLayoutVars>
      </dgm:prSet>
      <dgm:spPr/>
      <dgm:t>
        <a:bodyPr/>
        <a:lstStyle/>
        <a:p>
          <a:endParaRPr lang="ru-RU"/>
        </a:p>
      </dgm:t>
    </dgm:pt>
    <dgm:pt modelId="{6998C62D-1852-4858-97A4-823B84A9B36A}" type="pres">
      <dgm:prSet presAssocID="{4975C9CB-47D1-40A4-AA2C-91437C2D6DCB}" presName="node" presStyleLbl="node1" presStyleIdx="0" presStyleCnt="4">
        <dgm:presLayoutVars>
          <dgm:bulletEnabled val="1"/>
        </dgm:presLayoutVars>
      </dgm:prSet>
      <dgm:spPr/>
      <dgm:t>
        <a:bodyPr/>
        <a:lstStyle/>
        <a:p>
          <a:endParaRPr lang="ru-RU"/>
        </a:p>
      </dgm:t>
    </dgm:pt>
    <dgm:pt modelId="{3B2415F5-355F-4281-A0C8-16ACEEC1DD29}" type="pres">
      <dgm:prSet presAssocID="{B2F0D48E-AB64-45D4-B6ED-291C293D3494}" presName="sibTrans" presStyleCnt="0"/>
      <dgm:spPr/>
    </dgm:pt>
    <dgm:pt modelId="{8A75B25A-85B6-4F6F-9BE7-029692A2CA64}" type="pres">
      <dgm:prSet presAssocID="{3C0DCA5F-E404-4775-A156-82C5CDE24BAE}" presName="node" presStyleLbl="node1" presStyleIdx="1" presStyleCnt="4">
        <dgm:presLayoutVars>
          <dgm:bulletEnabled val="1"/>
        </dgm:presLayoutVars>
      </dgm:prSet>
      <dgm:spPr/>
      <dgm:t>
        <a:bodyPr/>
        <a:lstStyle/>
        <a:p>
          <a:endParaRPr lang="ru-RU"/>
        </a:p>
      </dgm:t>
    </dgm:pt>
    <dgm:pt modelId="{62FAF332-7A37-4AB9-9667-6A63F854188A}" type="pres">
      <dgm:prSet presAssocID="{235942F8-33C2-4DB7-BBD0-0C05FA054AC1}" presName="sibTrans" presStyleCnt="0"/>
      <dgm:spPr/>
    </dgm:pt>
    <dgm:pt modelId="{B2D87657-E6DA-43C2-8D3E-373C72EDA23D}" type="pres">
      <dgm:prSet presAssocID="{37E78DDA-A5D0-4098-9CBE-7612328D1D79}" presName="node" presStyleLbl="node1" presStyleIdx="2" presStyleCnt="4">
        <dgm:presLayoutVars>
          <dgm:bulletEnabled val="1"/>
        </dgm:presLayoutVars>
      </dgm:prSet>
      <dgm:spPr/>
      <dgm:t>
        <a:bodyPr/>
        <a:lstStyle/>
        <a:p>
          <a:endParaRPr lang="ru-RU"/>
        </a:p>
      </dgm:t>
    </dgm:pt>
    <dgm:pt modelId="{A19F6442-16E7-43F9-9CE5-8B7AE4275D49}" type="pres">
      <dgm:prSet presAssocID="{A51BFA52-D7F7-42DF-B844-2CB0BB358F49}" presName="sibTrans" presStyleCnt="0"/>
      <dgm:spPr/>
    </dgm:pt>
    <dgm:pt modelId="{D2A489EC-4CCD-4360-85AF-2DC35485AA70}" type="pres">
      <dgm:prSet presAssocID="{17D081C2-E088-4FDD-927F-DE009755237B}" presName="node" presStyleLbl="node1" presStyleIdx="3" presStyleCnt="4">
        <dgm:presLayoutVars>
          <dgm:bulletEnabled val="1"/>
        </dgm:presLayoutVars>
      </dgm:prSet>
      <dgm:spPr/>
      <dgm:t>
        <a:bodyPr/>
        <a:lstStyle/>
        <a:p>
          <a:endParaRPr lang="ru-RU"/>
        </a:p>
      </dgm:t>
    </dgm:pt>
  </dgm:ptLst>
  <dgm:cxnLst>
    <dgm:cxn modelId="{748E6FEE-795D-40A0-A0B0-6188EEA22664}" type="presOf" srcId="{4975C9CB-47D1-40A4-AA2C-91437C2D6DCB}" destId="{6998C62D-1852-4858-97A4-823B84A9B36A}" srcOrd="0" destOrd="0" presId="urn:microsoft.com/office/officeart/2005/8/layout/default"/>
    <dgm:cxn modelId="{D7A11630-8B42-4019-BDCF-21BF0B03CA99}" srcId="{ECB9F578-0D4F-4CCB-A1EB-B4255F24531F}" destId="{37E78DDA-A5D0-4098-9CBE-7612328D1D79}" srcOrd="2" destOrd="0" parTransId="{5BCE516B-DBAC-481D-807A-6CDB111188F5}" sibTransId="{A51BFA52-D7F7-42DF-B844-2CB0BB358F49}"/>
    <dgm:cxn modelId="{59AA8605-E3A2-4EE3-BA2C-087069B90EF5}" type="presOf" srcId="{59FBE3DB-467F-4795-9C5A-30D0E062C97B}" destId="{8A75B25A-85B6-4F6F-9BE7-029692A2CA64}" srcOrd="0" destOrd="1" presId="urn:microsoft.com/office/officeart/2005/8/layout/default"/>
    <dgm:cxn modelId="{4382EFF2-5910-4A74-8CA5-1DBFF97C55E2}" type="presOf" srcId="{228D2D4C-4EED-4EF2-88D8-0C412AAF37FC}" destId="{D2A489EC-4CCD-4360-85AF-2DC35485AA70}" srcOrd="0" destOrd="1" presId="urn:microsoft.com/office/officeart/2005/8/layout/default"/>
    <dgm:cxn modelId="{003EE025-8778-4CAB-8CBF-CF7139D25358}" type="presOf" srcId="{3C0DCA5F-E404-4775-A156-82C5CDE24BAE}" destId="{8A75B25A-85B6-4F6F-9BE7-029692A2CA64}" srcOrd="0" destOrd="0" presId="urn:microsoft.com/office/officeart/2005/8/layout/default"/>
    <dgm:cxn modelId="{DA03B830-23A7-41DF-85A7-31BF2A88287B}" type="presOf" srcId="{17D081C2-E088-4FDD-927F-DE009755237B}" destId="{D2A489EC-4CCD-4360-85AF-2DC35485AA70}" srcOrd="0" destOrd="0" presId="urn:microsoft.com/office/officeart/2005/8/layout/default"/>
    <dgm:cxn modelId="{36A7A9F3-DB93-48A8-8B23-E7D01CDF79F2}" srcId="{4975C9CB-47D1-40A4-AA2C-91437C2D6DCB}" destId="{D4AF1871-EF89-4646-A781-AD842A640D91}" srcOrd="0" destOrd="0" parTransId="{0AC11A2D-7326-42C1-A7F9-4B3E3898F54D}" sibTransId="{121C2E23-34C8-40F7-AB94-D7C87DAD2C3C}"/>
    <dgm:cxn modelId="{9E925C94-E103-41B5-8705-64A8FAD53EA1}" srcId="{3C0DCA5F-E404-4775-A156-82C5CDE24BAE}" destId="{59FBE3DB-467F-4795-9C5A-30D0E062C97B}" srcOrd="0" destOrd="0" parTransId="{CA0A9F91-BCE4-426F-81F6-6C722DF01823}" sibTransId="{DE0179F1-1121-4365-BF1F-6919CF6B796F}"/>
    <dgm:cxn modelId="{63EAD9B1-23E0-4DDB-98C9-A1918E622E79}" type="presOf" srcId="{D4AF1871-EF89-4646-A781-AD842A640D91}" destId="{6998C62D-1852-4858-97A4-823B84A9B36A}" srcOrd="0" destOrd="1" presId="urn:microsoft.com/office/officeart/2005/8/layout/default"/>
    <dgm:cxn modelId="{64439448-2703-4A21-B5B2-E8E90505881E}" srcId="{37E78DDA-A5D0-4098-9CBE-7612328D1D79}" destId="{F9D5C380-62C3-48A3-A33A-744A7F68397D}" srcOrd="0" destOrd="0" parTransId="{DF308B09-61A6-4F5A-AE0F-C31519B2F6A2}" sibTransId="{BC2FFE06-599D-4637-8DB2-761E7853A822}"/>
    <dgm:cxn modelId="{9D83126F-C140-4DEC-A388-E4165EC133B9}" type="presOf" srcId="{ECB9F578-0D4F-4CCB-A1EB-B4255F24531F}" destId="{F76DC8A2-F6D6-4B0B-A7D5-3E789140F6B1}" srcOrd="0" destOrd="0" presId="urn:microsoft.com/office/officeart/2005/8/layout/default"/>
    <dgm:cxn modelId="{21D9A591-0A48-4091-B773-743B8FCD3ACD}" srcId="{17D081C2-E088-4FDD-927F-DE009755237B}" destId="{228D2D4C-4EED-4EF2-88D8-0C412AAF37FC}" srcOrd="0" destOrd="0" parTransId="{964D75B5-FC27-4289-BEFE-AC9966DA926F}" sibTransId="{FF39CDE4-837D-466E-BA80-1CCDCF785253}"/>
    <dgm:cxn modelId="{20ECACA1-EB84-4F4B-98FA-2309C5F9E656}" type="presOf" srcId="{F9D5C380-62C3-48A3-A33A-744A7F68397D}" destId="{B2D87657-E6DA-43C2-8D3E-373C72EDA23D}" srcOrd="0" destOrd="1" presId="urn:microsoft.com/office/officeart/2005/8/layout/default"/>
    <dgm:cxn modelId="{999A646D-41C2-453A-B91B-AF54D124A6AB}" srcId="{ECB9F578-0D4F-4CCB-A1EB-B4255F24531F}" destId="{3C0DCA5F-E404-4775-A156-82C5CDE24BAE}" srcOrd="1" destOrd="0" parTransId="{ED0CDB17-298F-4357-A514-EB6BDC536B92}" sibTransId="{235942F8-33C2-4DB7-BBD0-0C05FA054AC1}"/>
    <dgm:cxn modelId="{29D9B51C-7E02-4148-9869-5CDC77C48A7C}" srcId="{ECB9F578-0D4F-4CCB-A1EB-B4255F24531F}" destId="{17D081C2-E088-4FDD-927F-DE009755237B}" srcOrd="3" destOrd="0" parTransId="{9808CA75-7777-406A-8BFF-3DBC0B641A28}" sibTransId="{9C448658-C0FE-48FC-9502-06CE3AED8426}"/>
    <dgm:cxn modelId="{F47974BA-AE12-4766-8976-6B271682B717}" type="presOf" srcId="{37E78DDA-A5D0-4098-9CBE-7612328D1D79}" destId="{B2D87657-E6DA-43C2-8D3E-373C72EDA23D}" srcOrd="0" destOrd="0" presId="urn:microsoft.com/office/officeart/2005/8/layout/default"/>
    <dgm:cxn modelId="{76BE8CA1-88C6-4829-9005-AE72768C3852}" srcId="{ECB9F578-0D4F-4CCB-A1EB-B4255F24531F}" destId="{4975C9CB-47D1-40A4-AA2C-91437C2D6DCB}" srcOrd="0" destOrd="0" parTransId="{8CFF7E9B-B9C6-4264-AADA-401DCC3697D6}" sibTransId="{B2F0D48E-AB64-45D4-B6ED-291C293D3494}"/>
    <dgm:cxn modelId="{2C445580-1714-4074-9A6F-3A910BCD0D51}" type="presParOf" srcId="{F76DC8A2-F6D6-4B0B-A7D5-3E789140F6B1}" destId="{6998C62D-1852-4858-97A4-823B84A9B36A}" srcOrd="0" destOrd="0" presId="urn:microsoft.com/office/officeart/2005/8/layout/default"/>
    <dgm:cxn modelId="{E78E7B49-CCDB-4193-A454-CBA7023D9C29}" type="presParOf" srcId="{F76DC8A2-F6D6-4B0B-A7D5-3E789140F6B1}" destId="{3B2415F5-355F-4281-A0C8-16ACEEC1DD29}" srcOrd="1" destOrd="0" presId="urn:microsoft.com/office/officeart/2005/8/layout/default"/>
    <dgm:cxn modelId="{DFF4F47A-21D8-4199-B728-C8765334B8DF}" type="presParOf" srcId="{F76DC8A2-F6D6-4B0B-A7D5-3E789140F6B1}" destId="{8A75B25A-85B6-4F6F-9BE7-029692A2CA64}" srcOrd="2" destOrd="0" presId="urn:microsoft.com/office/officeart/2005/8/layout/default"/>
    <dgm:cxn modelId="{E1879D7B-69FC-408A-B222-4253FC9EF6C6}" type="presParOf" srcId="{F76DC8A2-F6D6-4B0B-A7D5-3E789140F6B1}" destId="{62FAF332-7A37-4AB9-9667-6A63F854188A}" srcOrd="3" destOrd="0" presId="urn:microsoft.com/office/officeart/2005/8/layout/default"/>
    <dgm:cxn modelId="{6B2F2625-E5FE-45EB-ADC5-3360F3B26956}" type="presParOf" srcId="{F76DC8A2-F6D6-4B0B-A7D5-3E789140F6B1}" destId="{B2D87657-E6DA-43C2-8D3E-373C72EDA23D}" srcOrd="4" destOrd="0" presId="urn:microsoft.com/office/officeart/2005/8/layout/default"/>
    <dgm:cxn modelId="{0246E9EB-2966-4B2D-95DF-8D38495FE639}" type="presParOf" srcId="{F76DC8A2-F6D6-4B0B-A7D5-3E789140F6B1}" destId="{A19F6442-16E7-43F9-9CE5-8B7AE4275D49}" srcOrd="5" destOrd="0" presId="urn:microsoft.com/office/officeart/2005/8/layout/default"/>
    <dgm:cxn modelId="{86F0CF2D-6880-4F1D-8FA8-BD1791B8F4FB}" type="presParOf" srcId="{F76DC8A2-F6D6-4B0B-A7D5-3E789140F6B1}" destId="{D2A489EC-4CCD-4360-85AF-2DC35485AA70}"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9ABF60-EC0F-45AD-A90E-9C76D15C2F14}">
      <dsp:nvSpPr>
        <dsp:cNvPr id="0" name=""/>
        <dsp:cNvSpPr/>
      </dsp:nvSpPr>
      <dsp:spPr>
        <a:xfrm>
          <a:off x="1748174" y="210303"/>
          <a:ext cx="175586" cy="389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9050" rIns="19050" bIns="0" numCol="1" spcCol="1270" anchor="t" anchorCtr="0">
          <a:noAutofit/>
        </a:bodyPr>
        <a:lstStyle/>
        <a:p>
          <a:pPr lvl="0" algn="l" defTabSz="222250">
            <a:lnSpc>
              <a:spcPct val="90000"/>
            </a:lnSpc>
            <a:spcBef>
              <a:spcPct val="0"/>
            </a:spcBef>
            <a:spcAft>
              <a:spcPct val="35000"/>
            </a:spcAft>
          </a:pPr>
          <a:r>
            <a:rPr lang="ru-RU" sz="500" kern="1200" dirty="0"/>
            <a:t> </a:t>
          </a:r>
        </a:p>
      </dsp:txBody>
      <dsp:txXfrm>
        <a:off x="1748174" y="210303"/>
        <a:ext cx="175586" cy="38914"/>
      </dsp:txXfrm>
    </dsp:sp>
    <dsp:sp modelId="{61EB78D8-69FF-471D-8FEB-71388C442F55}">
      <dsp:nvSpPr>
        <dsp:cNvPr id="0" name=""/>
        <dsp:cNvSpPr/>
      </dsp:nvSpPr>
      <dsp:spPr>
        <a:xfrm>
          <a:off x="0" y="0"/>
          <a:ext cx="1980001" cy="381600"/>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1000" r="-1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9ABF60-EC0F-45AD-A90E-9C76D15C2F14}">
      <dsp:nvSpPr>
        <dsp:cNvPr id="0" name=""/>
        <dsp:cNvSpPr/>
      </dsp:nvSpPr>
      <dsp:spPr>
        <a:xfrm>
          <a:off x="1748174" y="210303"/>
          <a:ext cx="175586" cy="389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9050" rIns="19050" bIns="0" numCol="1" spcCol="1270" anchor="t" anchorCtr="0">
          <a:noAutofit/>
        </a:bodyPr>
        <a:lstStyle/>
        <a:p>
          <a:pPr lvl="0" algn="l" defTabSz="222250">
            <a:lnSpc>
              <a:spcPct val="90000"/>
            </a:lnSpc>
            <a:spcBef>
              <a:spcPct val="0"/>
            </a:spcBef>
            <a:spcAft>
              <a:spcPct val="35000"/>
            </a:spcAft>
          </a:pPr>
          <a:r>
            <a:rPr lang="ru-RU" sz="500" kern="1200" dirty="0"/>
            <a:t> </a:t>
          </a:r>
        </a:p>
      </dsp:txBody>
      <dsp:txXfrm>
        <a:off x="1748174" y="210303"/>
        <a:ext cx="175586" cy="38914"/>
      </dsp:txXfrm>
    </dsp:sp>
    <dsp:sp modelId="{61EB78D8-69FF-471D-8FEB-71388C442F55}">
      <dsp:nvSpPr>
        <dsp:cNvPr id="0" name=""/>
        <dsp:cNvSpPr/>
      </dsp:nvSpPr>
      <dsp:spPr>
        <a:xfrm>
          <a:off x="0" y="0"/>
          <a:ext cx="1980001" cy="381600"/>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1000" r="-1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0F2283-C0A4-4A69-BCBE-833D967155A2}">
      <dsp:nvSpPr>
        <dsp:cNvPr id="0" name=""/>
        <dsp:cNvSpPr/>
      </dsp:nvSpPr>
      <dsp:spPr>
        <a:xfrm>
          <a:off x="469735" y="1146225"/>
          <a:ext cx="2927097" cy="5091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2400" rIns="152400" bIns="0" numCol="1" spcCol="1270" anchor="b" anchorCtr="0">
          <a:noAutofit/>
        </a:bodyPr>
        <a:lstStyle/>
        <a:p>
          <a:pPr lvl="0" algn="ctr" defTabSz="1778000">
            <a:lnSpc>
              <a:spcPct val="90000"/>
            </a:lnSpc>
            <a:spcBef>
              <a:spcPct val="0"/>
            </a:spcBef>
            <a:spcAft>
              <a:spcPct val="35000"/>
            </a:spcAft>
          </a:pPr>
          <a:r>
            <a:rPr lang="ru-RU" sz="4000" kern="1200" dirty="0">
              <a:solidFill>
                <a:schemeClr val="accent1"/>
              </a:solidFill>
            </a:rPr>
            <a:t>ВОПРОСЫ</a:t>
          </a:r>
          <a:r>
            <a:rPr lang="en-US" sz="4000" kern="1200" dirty="0">
              <a:solidFill>
                <a:schemeClr val="accent1"/>
              </a:solidFill>
            </a:rPr>
            <a:t>?</a:t>
          </a:r>
          <a:endParaRPr lang="ru-RU" sz="4000" kern="1200" dirty="0">
            <a:solidFill>
              <a:schemeClr val="accent1"/>
            </a:solidFill>
          </a:endParaRPr>
        </a:p>
      </dsp:txBody>
      <dsp:txXfrm>
        <a:off x="469735" y="1146225"/>
        <a:ext cx="2927097" cy="509149"/>
      </dsp:txXfrm>
    </dsp:sp>
    <dsp:sp modelId="{DFDA3CA3-5C68-4A2F-A4A8-285063A35D87}">
      <dsp:nvSpPr>
        <dsp:cNvPr id="0" name=""/>
        <dsp:cNvSpPr/>
      </dsp:nvSpPr>
      <dsp:spPr>
        <a:xfrm>
          <a:off x="1521700" y="91137"/>
          <a:ext cx="849599" cy="849599"/>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0" cap="flat" cmpd="sng" algn="ctr">
          <a:no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98C62D-1852-4858-97A4-823B84A9B36A}">
      <dsp:nvSpPr>
        <dsp:cNvPr id="0" name=""/>
        <dsp:cNvSpPr/>
      </dsp:nvSpPr>
      <dsp:spPr>
        <a:xfrm>
          <a:off x="1025049" y="2729"/>
          <a:ext cx="3595761" cy="2157457"/>
        </a:xfrm>
        <a:prstGeom prst="rect">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lvl="0" algn="l" defTabSz="933450">
            <a:lnSpc>
              <a:spcPct val="90000"/>
            </a:lnSpc>
            <a:spcBef>
              <a:spcPct val="0"/>
            </a:spcBef>
            <a:spcAft>
              <a:spcPct val="35000"/>
            </a:spcAft>
          </a:pPr>
          <a:r>
            <a:rPr lang="en-US" sz="2100" kern="1200" dirty="0"/>
            <a:t>Pair </a:t>
          </a:r>
          <a:r>
            <a:rPr lang="en-US" sz="2100" kern="1200" dirty="0" smtClean="0"/>
            <a:t>Work</a:t>
          </a:r>
          <a:endParaRPr lang="ru-RU" sz="2100" kern="1200" dirty="0"/>
        </a:p>
        <a:p>
          <a:pPr marL="171450" lvl="1" indent="-171450" algn="l" defTabSz="711200">
            <a:lnSpc>
              <a:spcPct val="90000"/>
            </a:lnSpc>
            <a:spcBef>
              <a:spcPct val="0"/>
            </a:spcBef>
            <a:spcAft>
              <a:spcPct val="15000"/>
            </a:spcAft>
            <a:buChar char="••"/>
          </a:pPr>
          <a:r>
            <a:rPr lang="x-none" sz="1600" kern="1200" dirty="0"/>
            <a:t>в парных заданиях выберите тот один ноутбук, на котором будет рождаться решение. Второй можно использовать только для чтения и добывания информации</a:t>
          </a:r>
          <a:endParaRPr lang="ru-RU" sz="1600" kern="1200" dirty="0"/>
        </a:p>
      </dsp:txBody>
      <dsp:txXfrm>
        <a:off x="1025049" y="2729"/>
        <a:ext cx="3595761" cy="2157457"/>
      </dsp:txXfrm>
    </dsp:sp>
    <dsp:sp modelId="{8A75B25A-85B6-4F6F-9BE7-029692A2CA64}">
      <dsp:nvSpPr>
        <dsp:cNvPr id="0" name=""/>
        <dsp:cNvSpPr/>
      </dsp:nvSpPr>
      <dsp:spPr>
        <a:xfrm>
          <a:off x="4980388" y="2729"/>
          <a:ext cx="3595761" cy="2157457"/>
        </a:xfrm>
        <a:prstGeom prst="rect">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lvl="0" algn="l" defTabSz="933450">
            <a:lnSpc>
              <a:spcPct val="90000"/>
            </a:lnSpc>
            <a:spcBef>
              <a:spcPct val="0"/>
            </a:spcBef>
            <a:spcAft>
              <a:spcPct val="35000"/>
            </a:spcAft>
          </a:pPr>
          <a:r>
            <a:rPr lang="en-US" sz="2100" kern="1200" dirty="0"/>
            <a:t>Pair</a:t>
          </a:r>
          <a:r>
            <a:rPr lang="ru-RU" sz="2100" kern="1200" dirty="0"/>
            <a:t> </a:t>
          </a:r>
          <a:r>
            <a:rPr lang="en-US" sz="2100" kern="1200" dirty="0" err="1"/>
            <a:t>Divorse</a:t>
          </a:r>
          <a:endParaRPr lang="ru-RU" sz="2100" kern="1200" dirty="0"/>
        </a:p>
        <a:p>
          <a:pPr marL="171450" lvl="1" indent="-171450" algn="l" defTabSz="711200">
            <a:lnSpc>
              <a:spcPct val="90000"/>
            </a:lnSpc>
            <a:spcBef>
              <a:spcPct val="0"/>
            </a:spcBef>
            <a:spcAft>
              <a:spcPct val="15000"/>
            </a:spcAft>
            <a:buChar char="••"/>
          </a:pPr>
          <a:r>
            <a:rPr lang="ru-RU" sz="1600" kern="1200" dirty="0"/>
            <a:t>е</a:t>
          </a:r>
          <a:r>
            <a:rPr lang="x-none" sz="1600" kern="1200" dirty="0"/>
            <a:t>сли в паре вам сильно некомфортно, то по обоюдному согласию с напарником можно перейти в индивидуальный режим. Важно сделать это явно</a:t>
          </a:r>
          <a:endParaRPr lang="ru-RU" sz="1600" kern="1200" dirty="0"/>
        </a:p>
      </dsp:txBody>
      <dsp:txXfrm>
        <a:off x="4980388" y="2729"/>
        <a:ext cx="3595761" cy="2157457"/>
      </dsp:txXfrm>
    </dsp:sp>
    <dsp:sp modelId="{B2D87657-E6DA-43C2-8D3E-373C72EDA23D}">
      <dsp:nvSpPr>
        <dsp:cNvPr id="0" name=""/>
        <dsp:cNvSpPr/>
      </dsp:nvSpPr>
      <dsp:spPr>
        <a:xfrm>
          <a:off x="1025049" y="2519763"/>
          <a:ext cx="3595761" cy="2157457"/>
        </a:xfrm>
        <a:prstGeom prst="rect">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lvl="0" algn="l" defTabSz="933450">
            <a:lnSpc>
              <a:spcPct val="90000"/>
            </a:lnSpc>
            <a:spcBef>
              <a:spcPct val="0"/>
            </a:spcBef>
            <a:spcAft>
              <a:spcPct val="35000"/>
            </a:spcAft>
          </a:pPr>
          <a:r>
            <a:rPr lang="en-US" sz="2100" kern="1200" dirty="0"/>
            <a:t>Investigation 5 min</a:t>
          </a:r>
          <a:endParaRPr lang="ru-RU" sz="2100" kern="1200" dirty="0"/>
        </a:p>
        <a:p>
          <a:pPr marL="171450" lvl="1" indent="-171450" algn="l" defTabSz="711200">
            <a:lnSpc>
              <a:spcPct val="90000"/>
            </a:lnSpc>
            <a:spcBef>
              <a:spcPct val="0"/>
            </a:spcBef>
            <a:spcAft>
              <a:spcPct val="15000"/>
            </a:spcAft>
            <a:buChar char="••"/>
          </a:pPr>
          <a:r>
            <a:rPr lang="ru-RU" sz="1600" kern="1200" dirty="0"/>
            <a:t>Первые 5 минут можно только исследовать код</a:t>
          </a:r>
        </a:p>
      </dsp:txBody>
      <dsp:txXfrm>
        <a:off x="1025049" y="2519763"/>
        <a:ext cx="3595761" cy="2157457"/>
      </dsp:txXfrm>
    </dsp:sp>
    <dsp:sp modelId="{D2A489EC-4CCD-4360-85AF-2DC35485AA70}">
      <dsp:nvSpPr>
        <dsp:cNvPr id="0" name=""/>
        <dsp:cNvSpPr/>
      </dsp:nvSpPr>
      <dsp:spPr>
        <a:xfrm>
          <a:off x="4980388" y="2519763"/>
          <a:ext cx="3595761" cy="2157457"/>
        </a:xfrm>
        <a:prstGeom prst="rect">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t" anchorCtr="0">
          <a:noAutofit/>
        </a:bodyPr>
        <a:lstStyle/>
        <a:p>
          <a:pPr lvl="0" algn="l" defTabSz="933450">
            <a:lnSpc>
              <a:spcPct val="90000"/>
            </a:lnSpc>
            <a:spcBef>
              <a:spcPct val="0"/>
            </a:spcBef>
            <a:spcAft>
              <a:spcPct val="35000"/>
            </a:spcAft>
          </a:pPr>
          <a:r>
            <a:rPr lang="en-US" sz="2100" kern="1200"/>
            <a:t>Pair Ping Pong</a:t>
          </a:r>
          <a:endParaRPr lang="ru-RU" sz="2100" kern="1200" dirty="0"/>
        </a:p>
        <a:p>
          <a:pPr marL="171450" lvl="1" indent="-171450" algn="l" defTabSz="711200">
            <a:lnSpc>
              <a:spcPct val="90000"/>
            </a:lnSpc>
            <a:spcBef>
              <a:spcPct val="0"/>
            </a:spcBef>
            <a:spcAft>
              <a:spcPct val="15000"/>
            </a:spcAft>
            <a:buChar char="••"/>
          </a:pPr>
          <a:r>
            <a:rPr lang="ru-RU" sz="1600" kern="1200" dirty="0"/>
            <a:t>После каждого законченного изменения кода меняется </a:t>
          </a:r>
          <a:r>
            <a:rPr lang="en-US" sz="1600" kern="1200" dirty="0"/>
            <a:t>driver</a:t>
          </a:r>
          <a:endParaRPr lang="ru-RU" sz="1600" kern="1200" dirty="0"/>
        </a:p>
      </dsp:txBody>
      <dsp:txXfrm>
        <a:off x="4980388" y="2519763"/>
        <a:ext cx="3595761" cy="2157457"/>
      </dsp:txXfrm>
    </dsp:sp>
  </dsp:spTree>
</dsp:drawing>
</file>

<file path=ppt/diagrams/layout1.xml><?xml version="1.0" encoding="utf-8"?>
<dgm:layoutDef xmlns:dgm="http://schemas.openxmlformats.org/drawingml/2006/diagram" xmlns:a="http://schemas.openxmlformats.org/drawingml/2006/main" uniqueId="urn:microsoft.com/office/officeart/2008/layout/PictureGrid">
  <dgm:title val=""/>
  <dgm:desc val=""/>
  <dgm:catLst>
    <dgm:cat type="picture" pri="11000"/>
    <dgm:cat type="pictureconvert" pri="11000"/>
  </dgm:catLst>
  <dgm:samp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dir/>
    </dgm:varLst>
    <dgm:choose name="Name1">
      <dgm:if name="Name2" axis="ch" ptType="node" func="cnt" op="lte" val="4">
        <dgm:choose name="Name3">
          <dgm:if name="Name4" func="var" arg="dir" op="equ" val="norm">
            <dgm:alg type="snake">
              <dgm:param type="off" val="ctr"/>
              <dgm:param type="bkpt" val="fixed"/>
              <dgm:param type="bkPtFixedVal" val="2"/>
            </dgm:alg>
          </dgm:if>
          <dgm:else name="Name5">
            <dgm:alg type="snake">
              <dgm:param type="off" val="ctr"/>
              <dgm:param type="grDir" val="tR"/>
              <dgm:param type="bkpt" val="fixed"/>
              <dgm:param type="bkPtFixedVal" val="2"/>
            </dgm:alg>
          </dgm:else>
        </dgm:choose>
      </dgm:if>
      <dgm:else name="Name6">
        <dgm:choose name="Name7">
          <dgm:if name="Name8" axis="ch" ptType="node" func="cnt" op="lte" val="9">
            <dgm:choose name="Name9">
              <dgm:if name="Name10" func="var" arg="dir" op="equ" val="norm">
                <dgm:alg type="snake">
                  <dgm:param type="off" val="ctr"/>
                  <dgm:param type="bkpt" val="fixed"/>
                  <dgm:param type="bkPtFixedVal" val="3"/>
                </dgm:alg>
              </dgm:if>
              <dgm:else name="Name11">
                <dgm:alg type="snake">
                  <dgm:param type="off" val="ctr"/>
                  <dgm:param type="grDir" val="tR"/>
                  <dgm:param type="bkpt" val="fixed"/>
                  <dgm:param type="bkPtFixedVal" val="3"/>
                </dgm:alg>
              </dgm:else>
            </dgm:choose>
          </dgm:if>
          <dgm:else name="Name12">
            <dgm:choose name="Name13">
              <dgm:if name="Name14" axis="ch" ptType="node" func="cnt" op="lte" val="16">
                <dgm:choose name="Name15">
                  <dgm:if name="Name16" func="var" arg="dir" op="equ" val="norm">
                    <dgm:alg type="snake">
                      <dgm:param type="off" val="ctr"/>
                      <dgm:param type="bkpt" val="fixed"/>
                      <dgm:param type="bkPtFixedVal" val="4"/>
                    </dgm:alg>
                  </dgm:if>
                  <dgm:else name="Name17">
                    <dgm:alg type="snake">
                      <dgm:param type="off" val="ctr"/>
                      <dgm:param type="grDir" val="tR"/>
                      <dgm:param type="bkpt" val="fixed"/>
                      <dgm:param type="bkPtFixedVal" val="4"/>
                    </dgm:alg>
                  </dgm:else>
                </dgm:choose>
              </dgm:if>
              <dgm:else name="Name18">
                <dgm:choose name="Name19">
                  <dgm:if name="Name20" axis="ch" ptType="node" func="cnt" op="lte" val="25">
                    <dgm:choose name="Name21">
                      <dgm:if name="Name22" func="var" arg="dir" op="equ" val="norm">
                        <dgm:alg type="snake">
                          <dgm:param type="off" val="ctr"/>
                          <dgm:param type="bkpt" val="fixed"/>
                          <dgm:param type="bkPtFixedVal" val="5"/>
                        </dgm:alg>
                      </dgm:if>
                      <dgm:else name="Name23">
                        <dgm:alg type="snake">
                          <dgm:param type="off" val="ctr"/>
                          <dgm:param type="grDir" val="tR"/>
                          <dgm:param type="bkpt" val="fixed"/>
                          <dgm:param type="bkPtFixedVal" val="5"/>
                        </dgm:alg>
                      </dgm:else>
                    </dgm:choose>
                  </dgm:if>
                  <dgm:else name="Name24">
                    <dgm:choose name="Name25">
                      <dgm:if name="Name26" func="var" arg="dir" op="equ" val="norm">
                        <dgm:alg type="snake">
                          <dgm:param type="off" val="ctr"/>
                        </dgm:alg>
                      </dgm:if>
                      <dgm:else name="Name27">
                        <dgm:alg type="snake">
                          <dgm:param type="off" val="ctr"/>
                          <dgm:param type="grDir" val="tR"/>
                        </dgm:alg>
                      </dgm:else>
                    </dgm:choose>
                  </dgm:else>
                </dgm:choose>
              </dgm:else>
            </dgm:choose>
          </dgm:else>
        </dgm:choose>
      </dgm:else>
    </dgm:choose>
    <dgm:shape xmlns:r="http://schemas.openxmlformats.org/officeDocument/2006/relationships" r:blip="">
      <dgm:adjLst/>
    </dgm:shape>
    <dgm:constrLst>
      <dgm:constr type="primFontSz" for="des" ptType="node" op="equ" val="65"/>
      <dgm:constr type="w" for="ch" forName="composite" refType="h" fact="0.8"/>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0.7568"/>
        </dgm:alg>
        <dgm:shape xmlns:r="http://schemas.openxmlformats.org/officeDocument/2006/relationships" r:blip="">
          <dgm:adjLst/>
        </dgm:shape>
        <dgm:constrLst>
          <dgm:constr type="l" for="ch" forName="rect1" refType="w" fact="0"/>
          <dgm:constr type="t" for="ch" forName="rect1" refType="h" fact="0.15"/>
          <dgm:constr type="w" for="ch" forName="rect1" refType="w"/>
          <dgm:constr type="h" for="ch" forName="rect1" refType="w"/>
          <dgm:constr type="l" for="ch" forName="rect2" refType="w" fact="0"/>
          <dgm:constr type="t" for="ch" forName="rect2" refType="h" fact="0"/>
          <dgm:constr type="w" for="ch" forName="rect2" refType="w"/>
          <dgm:constr type="h" for="ch" forName="rect2" refType="w" fact="0.15"/>
        </dgm:constrLst>
        <dgm:layoutNode name="rect2" styleLbl="revTx">
          <dgm:varLst>
            <dgm:bulletEnabled val="1"/>
          </dgm:varLst>
          <dgm:alg type="tx">
            <dgm:param type="stBulletLvl" val="3"/>
            <dgm:param type="parTxLTRAlign" val="l"/>
            <dgm:param type="parTxRTLAlign" val="r"/>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3"/>
            <dgm:constr type="tMarg" refType="primFontSz" fact="0.3"/>
            <dgm:constr type="bMarg" refType="primFontSz" fact="0"/>
            <dgm:constr type="secFontSz" refType="primFontSz" fact="0.8"/>
          </dgm:constrLst>
          <dgm:ruleLst>
            <dgm:rule type="primFontSz" val="5" fact="NaN" max="NaN"/>
          </dgm:ruleLst>
        </dgm:layoutNode>
        <dgm:layoutNode name="rect1" styleLbl="alignImgPlac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PictureGrid">
  <dgm:title val=""/>
  <dgm:desc val=""/>
  <dgm:catLst>
    <dgm:cat type="picture" pri="11000"/>
    <dgm:cat type="pictureconvert" pri="11000"/>
  </dgm:catLst>
  <dgm:samp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dir/>
    </dgm:varLst>
    <dgm:choose name="Name1">
      <dgm:if name="Name2" axis="ch" ptType="node" func="cnt" op="lte" val="4">
        <dgm:choose name="Name3">
          <dgm:if name="Name4" func="var" arg="dir" op="equ" val="norm">
            <dgm:alg type="snake">
              <dgm:param type="off" val="ctr"/>
              <dgm:param type="bkpt" val="fixed"/>
              <dgm:param type="bkPtFixedVal" val="2"/>
            </dgm:alg>
          </dgm:if>
          <dgm:else name="Name5">
            <dgm:alg type="snake">
              <dgm:param type="off" val="ctr"/>
              <dgm:param type="grDir" val="tR"/>
              <dgm:param type="bkpt" val="fixed"/>
              <dgm:param type="bkPtFixedVal" val="2"/>
            </dgm:alg>
          </dgm:else>
        </dgm:choose>
      </dgm:if>
      <dgm:else name="Name6">
        <dgm:choose name="Name7">
          <dgm:if name="Name8" axis="ch" ptType="node" func="cnt" op="lte" val="9">
            <dgm:choose name="Name9">
              <dgm:if name="Name10" func="var" arg="dir" op="equ" val="norm">
                <dgm:alg type="snake">
                  <dgm:param type="off" val="ctr"/>
                  <dgm:param type="bkpt" val="fixed"/>
                  <dgm:param type="bkPtFixedVal" val="3"/>
                </dgm:alg>
              </dgm:if>
              <dgm:else name="Name11">
                <dgm:alg type="snake">
                  <dgm:param type="off" val="ctr"/>
                  <dgm:param type="grDir" val="tR"/>
                  <dgm:param type="bkpt" val="fixed"/>
                  <dgm:param type="bkPtFixedVal" val="3"/>
                </dgm:alg>
              </dgm:else>
            </dgm:choose>
          </dgm:if>
          <dgm:else name="Name12">
            <dgm:choose name="Name13">
              <dgm:if name="Name14" axis="ch" ptType="node" func="cnt" op="lte" val="16">
                <dgm:choose name="Name15">
                  <dgm:if name="Name16" func="var" arg="dir" op="equ" val="norm">
                    <dgm:alg type="snake">
                      <dgm:param type="off" val="ctr"/>
                      <dgm:param type="bkpt" val="fixed"/>
                      <dgm:param type="bkPtFixedVal" val="4"/>
                    </dgm:alg>
                  </dgm:if>
                  <dgm:else name="Name17">
                    <dgm:alg type="snake">
                      <dgm:param type="off" val="ctr"/>
                      <dgm:param type="grDir" val="tR"/>
                      <dgm:param type="bkpt" val="fixed"/>
                      <dgm:param type="bkPtFixedVal" val="4"/>
                    </dgm:alg>
                  </dgm:else>
                </dgm:choose>
              </dgm:if>
              <dgm:else name="Name18">
                <dgm:choose name="Name19">
                  <dgm:if name="Name20" axis="ch" ptType="node" func="cnt" op="lte" val="25">
                    <dgm:choose name="Name21">
                      <dgm:if name="Name22" func="var" arg="dir" op="equ" val="norm">
                        <dgm:alg type="snake">
                          <dgm:param type="off" val="ctr"/>
                          <dgm:param type="bkpt" val="fixed"/>
                          <dgm:param type="bkPtFixedVal" val="5"/>
                        </dgm:alg>
                      </dgm:if>
                      <dgm:else name="Name23">
                        <dgm:alg type="snake">
                          <dgm:param type="off" val="ctr"/>
                          <dgm:param type="grDir" val="tR"/>
                          <dgm:param type="bkpt" val="fixed"/>
                          <dgm:param type="bkPtFixedVal" val="5"/>
                        </dgm:alg>
                      </dgm:else>
                    </dgm:choose>
                  </dgm:if>
                  <dgm:else name="Name24">
                    <dgm:choose name="Name25">
                      <dgm:if name="Name26" func="var" arg="dir" op="equ" val="norm">
                        <dgm:alg type="snake">
                          <dgm:param type="off" val="ctr"/>
                        </dgm:alg>
                      </dgm:if>
                      <dgm:else name="Name27">
                        <dgm:alg type="snake">
                          <dgm:param type="off" val="ctr"/>
                          <dgm:param type="grDir" val="tR"/>
                        </dgm:alg>
                      </dgm:else>
                    </dgm:choose>
                  </dgm:else>
                </dgm:choose>
              </dgm:else>
            </dgm:choose>
          </dgm:else>
        </dgm:choose>
      </dgm:else>
    </dgm:choose>
    <dgm:shape xmlns:r="http://schemas.openxmlformats.org/officeDocument/2006/relationships" r:blip="">
      <dgm:adjLst/>
    </dgm:shape>
    <dgm:constrLst>
      <dgm:constr type="primFontSz" for="des" ptType="node" op="equ" val="65"/>
      <dgm:constr type="w" for="ch" forName="composite" refType="h" fact="0.8"/>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0.7568"/>
        </dgm:alg>
        <dgm:shape xmlns:r="http://schemas.openxmlformats.org/officeDocument/2006/relationships" r:blip="">
          <dgm:adjLst/>
        </dgm:shape>
        <dgm:constrLst>
          <dgm:constr type="l" for="ch" forName="rect1" refType="w" fact="0"/>
          <dgm:constr type="t" for="ch" forName="rect1" refType="h" fact="0.15"/>
          <dgm:constr type="w" for="ch" forName="rect1" refType="w"/>
          <dgm:constr type="h" for="ch" forName="rect1" refType="w"/>
          <dgm:constr type="l" for="ch" forName="rect2" refType="w" fact="0"/>
          <dgm:constr type="t" for="ch" forName="rect2" refType="h" fact="0"/>
          <dgm:constr type="w" for="ch" forName="rect2" refType="w"/>
          <dgm:constr type="h" for="ch" forName="rect2" refType="w" fact="0.15"/>
        </dgm:constrLst>
        <dgm:layoutNode name="rect2" styleLbl="revTx">
          <dgm:varLst>
            <dgm:bulletEnabled val="1"/>
          </dgm:varLst>
          <dgm:alg type="tx">
            <dgm:param type="stBulletLvl" val="3"/>
            <dgm:param type="parTxLTRAlign" val="l"/>
            <dgm:param type="parTxRTLAlign" val="r"/>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3"/>
            <dgm:constr type="tMarg" refType="primFontSz" fact="0.3"/>
            <dgm:constr type="bMarg" refType="primFontSz" fact="0"/>
            <dgm:constr type="secFontSz" refType="primFontSz" fact="0.8"/>
          </dgm:constrLst>
          <dgm:ruleLst>
            <dgm:rule type="primFontSz" val="5" fact="NaN" max="NaN"/>
          </dgm:ruleLst>
        </dgm:layoutNode>
        <dgm:layoutNode name="rect1" styleLbl="alignImgPlac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PictureGrid">
  <dgm:title val=""/>
  <dgm:desc val=""/>
  <dgm:catLst>
    <dgm:cat type="picture" pri="11000"/>
    <dgm:cat type="pictureconvert" pri="11000"/>
  </dgm:catLst>
  <dgm:samp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dir/>
    </dgm:varLst>
    <dgm:choose name="Name1">
      <dgm:if name="Name2" axis="ch" ptType="node" func="cnt" op="lte" val="4">
        <dgm:choose name="Name3">
          <dgm:if name="Name4" func="var" arg="dir" op="equ" val="norm">
            <dgm:alg type="snake">
              <dgm:param type="off" val="ctr"/>
              <dgm:param type="bkpt" val="fixed"/>
              <dgm:param type="bkPtFixedVal" val="2"/>
            </dgm:alg>
          </dgm:if>
          <dgm:else name="Name5">
            <dgm:alg type="snake">
              <dgm:param type="off" val="ctr"/>
              <dgm:param type="grDir" val="tR"/>
              <dgm:param type="bkpt" val="fixed"/>
              <dgm:param type="bkPtFixedVal" val="2"/>
            </dgm:alg>
          </dgm:else>
        </dgm:choose>
      </dgm:if>
      <dgm:else name="Name6">
        <dgm:choose name="Name7">
          <dgm:if name="Name8" axis="ch" ptType="node" func="cnt" op="lte" val="9">
            <dgm:choose name="Name9">
              <dgm:if name="Name10" func="var" arg="dir" op="equ" val="norm">
                <dgm:alg type="snake">
                  <dgm:param type="off" val="ctr"/>
                  <dgm:param type="bkpt" val="fixed"/>
                  <dgm:param type="bkPtFixedVal" val="3"/>
                </dgm:alg>
              </dgm:if>
              <dgm:else name="Name11">
                <dgm:alg type="snake">
                  <dgm:param type="off" val="ctr"/>
                  <dgm:param type="grDir" val="tR"/>
                  <dgm:param type="bkpt" val="fixed"/>
                  <dgm:param type="bkPtFixedVal" val="3"/>
                </dgm:alg>
              </dgm:else>
            </dgm:choose>
          </dgm:if>
          <dgm:else name="Name12">
            <dgm:choose name="Name13">
              <dgm:if name="Name14" axis="ch" ptType="node" func="cnt" op="lte" val="16">
                <dgm:choose name="Name15">
                  <dgm:if name="Name16" func="var" arg="dir" op="equ" val="norm">
                    <dgm:alg type="snake">
                      <dgm:param type="off" val="ctr"/>
                      <dgm:param type="bkpt" val="fixed"/>
                      <dgm:param type="bkPtFixedVal" val="4"/>
                    </dgm:alg>
                  </dgm:if>
                  <dgm:else name="Name17">
                    <dgm:alg type="snake">
                      <dgm:param type="off" val="ctr"/>
                      <dgm:param type="grDir" val="tR"/>
                      <dgm:param type="bkpt" val="fixed"/>
                      <dgm:param type="bkPtFixedVal" val="4"/>
                    </dgm:alg>
                  </dgm:else>
                </dgm:choose>
              </dgm:if>
              <dgm:else name="Name18">
                <dgm:choose name="Name19">
                  <dgm:if name="Name20" axis="ch" ptType="node" func="cnt" op="lte" val="25">
                    <dgm:choose name="Name21">
                      <dgm:if name="Name22" func="var" arg="dir" op="equ" val="norm">
                        <dgm:alg type="snake">
                          <dgm:param type="off" val="ctr"/>
                          <dgm:param type="bkpt" val="fixed"/>
                          <dgm:param type="bkPtFixedVal" val="5"/>
                        </dgm:alg>
                      </dgm:if>
                      <dgm:else name="Name23">
                        <dgm:alg type="snake">
                          <dgm:param type="off" val="ctr"/>
                          <dgm:param type="grDir" val="tR"/>
                          <dgm:param type="bkpt" val="fixed"/>
                          <dgm:param type="bkPtFixedVal" val="5"/>
                        </dgm:alg>
                      </dgm:else>
                    </dgm:choose>
                  </dgm:if>
                  <dgm:else name="Name24">
                    <dgm:choose name="Name25">
                      <dgm:if name="Name26" func="var" arg="dir" op="equ" val="norm">
                        <dgm:alg type="snake">
                          <dgm:param type="off" val="ctr"/>
                        </dgm:alg>
                      </dgm:if>
                      <dgm:else name="Name27">
                        <dgm:alg type="snake">
                          <dgm:param type="off" val="ctr"/>
                          <dgm:param type="grDir" val="tR"/>
                        </dgm:alg>
                      </dgm:else>
                    </dgm:choose>
                  </dgm:else>
                </dgm:choose>
              </dgm:else>
            </dgm:choose>
          </dgm:else>
        </dgm:choose>
      </dgm:else>
    </dgm:choose>
    <dgm:shape xmlns:r="http://schemas.openxmlformats.org/officeDocument/2006/relationships" r:blip="">
      <dgm:adjLst/>
    </dgm:shape>
    <dgm:constrLst>
      <dgm:constr type="primFontSz" for="des" ptType="node" op="equ" val="65"/>
      <dgm:constr type="w" for="ch" forName="composite" refType="h" fact="0.8"/>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0.7568"/>
        </dgm:alg>
        <dgm:shape xmlns:r="http://schemas.openxmlformats.org/officeDocument/2006/relationships" r:blip="">
          <dgm:adjLst/>
        </dgm:shape>
        <dgm:constrLst>
          <dgm:constr type="l" for="ch" forName="rect1" refType="w" fact="0"/>
          <dgm:constr type="t" for="ch" forName="rect1" refType="h" fact="0.15"/>
          <dgm:constr type="w" for="ch" forName="rect1" refType="w"/>
          <dgm:constr type="h" for="ch" forName="rect1" refType="w"/>
          <dgm:constr type="l" for="ch" forName="rect2" refType="w" fact="0"/>
          <dgm:constr type="t" for="ch" forName="rect2" refType="h" fact="0"/>
          <dgm:constr type="w" for="ch" forName="rect2" refType="w"/>
          <dgm:constr type="h" for="ch" forName="rect2" refType="w" fact="0.15"/>
        </dgm:constrLst>
        <dgm:layoutNode name="rect2" styleLbl="revTx">
          <dgm:varLst>
            <dgm:bulletEnabled val="1"/>
          </dgm:varLst>
          <dgm:alg type="tx">
            <dgm:param type="stBulletLvl" val="3"/>
            <dgm:param type="parTxLTRAlign" val="l"/>
            <dgm:param type="parTxRTLAlign" val="r"/>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3"/>
            <dgm:constr type="tMarg" refType="primFontSz" fact="0.3"/>
            <dgm:constr type="bMarg" refType="primFontSz" fact="0"/>
            <dgm:constr type="secFontSz" refType="primFontSz" fact="0.8"/>
          </dgm:constrLst>
          <dgm:ruleLst>
            <dgm:rule type="primFontSz" val="5" fact="NaN" max="NaN"/>
          </dgm:ruleLst>
        </dgm:layoutNode>
        <dgm:layoutNode name="rect1" styleLbl="alignImgPlac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E3BC3F9-9C5B-4717-9F59-36DC790402FE}" type="datetimeFigureOut">
              <a:rPr lang="ru-RU" smtClean="0"/>
              <a:t>27.09.2016</a:t>
            </a:fld>
            <a:endParaRPr lang="ru-RU"/>
          </a:p>
        </p:txBody>
      </p:sp>
      <p:sp>
        <p:nvSpPr>
          <p:cNvPr id="4" name="Нижний колонтитул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5" name="Номер слайда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2E14A10-66C2-4A61-B0C2-25BAE495FC34}" type="slidenum">
              <a:rPr lang="ru-RU" smtClean="0"/>
              <a:t>‹#›</a:t>
            </a:fld>
            <a:endParaRPr lang="ru-RU"/>
          </a:p>
        </p:txBody>
      </p:sp>
    </p:spTree>
    <p:extLst>
      <p:ext uri="{BB962C8B-B14F-4D97-AF65-F5344CB8AC3E}">
        <p14:creationId xmlns:p14="http://schemas.microsoft.com/office/powerpoint/2010/main" val="2250242727"/>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1.71429" units="1/cm"/>
          <inkml:channelProperty channel="T" name="resolution" value="1" units="1/dev"/>
        </inkml:channelProperties>
      </inkml:inkSource>
      <inkml:timestamp xml:id="ts0" timeString="2016-07-07T09:22:09.252"/>
    </inkml:context>
    <inkml:brush xml:id="br0">
      <inkml:brushProperty name="width" value="0.26667" units="cm"/>
      <inkml:brushProperty name="height" value="0.53333" units="cm"/>
      <inkml:brushProperty name="color" value="#FFFF00"/>
      <inkml:brushProperty name="tip" value="rectangle"/>
      <inkml:brushProperty name="rasterOp" value="maskPen"/>
      <inkml:brushProperty name="fitToCurve" value="1"/>
    </inkml:brush>
  </inkml:definitions>
  <inkml:trace contextRef="#ctx0" brushRef="#br0">-1 324 0,'70'0'16,"-34"0"31,69 0-32,36 0 16,-105 0-31,105-70 16,70 70 15,71-71-31,-247 71 32,106 0-32,-35 0 15,176-71 16,-211 71-31,-36 0 32,36 0-32,34 0 31,-34 0-31,-36 0 16,71 0 15,-35 0 0,-37 0 16,36 0-16,-70-35 63,36 35-78,34 0-16,1 0 46,-36 0-14,71-70-17,35 70 1,-35 0 15,-36 0 16</inkml:trace>
</inkml:ink>
</file>

<file path=ppt/media/image1.png>
</file>

<file path=ppt/media/image10.jpeg>
</file>

<file path=ppt/media/image11.jpeg>
</file>

<file path=ppt/media/image12.jpg>
</file>

<file path=ppt/media/image13.jpg>
</file>

<file path=ppt/media/image14.jpg>
</file>

<file path=ppt/media/image2.png>
</file>

<file path=ppt/media/image3.png>
</file>

<file path=ppt/media/image5.png>
</file>

<file path=ppt/media/image6.png>
</file>

<file path=ppt/media/image7.pn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BAA9EB-8042-420D-843C-EBFC35DD9FFD}" type="datetimeFigureOut">
              <a:rPr lang="ru-RU" smtClean="0"/>
              <a:t>27.09.2016</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510822-B256-415B-AC9F-45AE7E2A44F1}" type="slidenum">
              <a:rPr lang="ru-RU" smtClean="0"/>
              <a:t>‹#›</a:t>
            </a:fld>
            <a:endParaRPr lang="ru-RU"/>
          </a:p>
        </p:txBody>
      </p:sp>
    </p:spTree>
    <p:extLst>
      <p:ext uri="{BB962C8B-B14F-4D97-AF65-F5344CB8AC3E}">
        <p14:creationId xmlns:p14="http://schemas.microsoft.com/office/powerpoint/2010/main" val="2000005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smtClean="0"/>
              <a:t>Нужен</a:t>
            </a:r>
            <a:r>
              <a:rPr lang="ru-RU" baseline="0" dirty="0" smtClean="0"/>
              <a:t> в ситуациях, когда к код живет долго и к нему придется ещё не раз возвращаться.</a:t>
            </a:r>
            <a:r>
              <a:rPr lang="ru-RU" baseline="0" dirty="0"/>
              <a:t> </a:t>
            </a:r>
            <a:endParaRPr lang="ru-RU" baseline="0" dirty="0" smtClean="0"/>
          </a:p>
        </p:txBody>
      </p:sp>
      <p:sp>
        <p:nvSpPr>
          <p:cNvPr id="4" name="Номер слайда 3"/>
          <p:cNvSpPr>
            <a:spLocks noGrp="1"/>
          </p:cNvSpPr>
          <p:nvPr>
            <p:ph type="sldNum" sz="quarter" idx="10"/>
          </p:nvPr>
        </p:nvSpPr>
        <p:spPr/>
        <p:txBody>
          <a:bodyPr/>
          <a:lstStyle/>
          <a:p>
            <a:fld id="{3BAECB10-9972-4830-A584-02C41DAFD45B}" type="slidenum">
              <a:rPr lang="ru-RU" smtClean="0"/>
              <a:t>2</a:t>
            </a:fld>
            <a:endParaRPr lang="ru-RU"/>
          </a:p>
        </p:txBody>
      </p:sp>
    </p:spTree>
    <p:extLst>
      <p:ext uri="{BB962C8B-B14F-4D97-AF65-F5344CB8AC3E}">
        <p14:creationId xmlns:p14="http://schemas.microsoft.com/office/powerpoint/2010/main" val="25853370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smtClean="0"/>
              <a:t>Спросить</a:t>
            </a:r>
            <a:r>
              <a:rPr lang="ru-RU" baseline="0" dirty="0" smtClean="0"/>
              <a:t> аудиторию, как это делать.</a:t>
            </a:r>
          </a:p>
          <a:p>
            <a:r>
              <a:rPr lang="ru-RU" dirty="0" smtClean="0"/>
              <a:t>Обычно</a:t>
            </a:r>
            <a:r>
              <a:rPr lang="ru-RU" baseline="0" dirty="0" smtClean="0"/>
              <a:t> бывают два варианта:</a:t>
            </a:r>
          </a:p>
          <a:p>
            <a:pPr marL="228600" indent="-228600">
              <a:buAutoNum type="arabicPeriod"/>
            </a:pPr>
            <a:r>
              <a:rPr lang="en-US" baseline="0" dirty="0" err="1" smtClean="0"/>
              <a:t>shiftSize</a:t>
            </a:r>
            <a:r>
              <a:rPr lang="ru-RU" baseline="0" dirty="0" smtClean="0"/>
              <a:t> раз сделать сдвиг на единичку. (Это медленно!)</a:t>
            </a:r>
          </a:p>
          <a:p>
            <a:pPr marL="228600" indent="-228600">
              <a:buAutoNum type="arabicPeriod"/>
            </a:pPr>
            <a:r>
              <a:rPr lang="ru-RU" dirty="0" smtClean="0"/>
              <a:t>Поставить нулевой</a:t>
            </a:r>
            <a:r>
              <a:rPr lang="ru-RU" baseline="0" dirty="0" smtClean="0"/>
              <a:t> элемент на место </a:t>
            </a:r>
            <a:r>
              <a:rPr lang="en-US" baseline="0" dirty="0" err="1" smtClean="0"/>
              <a:t>shiftSize</a:t>
            </a:r>
            <a:r>
              <a:rPr lang="ru-RU" baseline="0" dirty="0" smtClean="0"/>
              <a:t>, тот что был там — на позицию </a:t>
            </a:r>
            <a:r>
              <a:rPr lang="en-US" baseline="0" dirty="0" smtClean="0"/>
              <a:t>2*</a:t>
            </a:r>
            <a:r>
              <a:rPr lang="en-US" baseline="0" dirty="0" err="1" smtClean="0"/>
              <a:t>shiftSize</a:t>
            </a:r>
            <a:r>
              <a:rPr lang="en-US" baseline="0" dirty="0" smtClean="0"/>
              <a:t> </a:t>
            </a:r>
            <a:r>
              <a:rPr lang="ru-RU" baseline="0" dirty="0" smtClean="0"/>
              <a:t>%</a:t>
            </a:r>
            <a:r>
              <a:rPr lang="en-US" baseline="0" dirty="0" smtClean="0"/>
              <a:t> N</a:t>
            </a:r>
            <a:r>
              <a:rPr lang="ru-RU" baseline="0" dirty="0" smtClean="0"/>
              <a:t> и т.п.</a:t>
            </a:r>
            <a:br>
              <a:rPr lang="ru-RU" baseline="0" dirty="0" smtClean="0"/>
            </a:br>
            <a:r>
              <a:rPr lang="ru-RU" baseline="0" dirty="0" smtClean="0"/>
              <a:t>Тут есть проблема, что нужно запоминать, в какие индексы мы уже что-то присваивали, чтобы вовремя остановиться. А это не только довольно сложно, но и требует </a:t>
            </a:r>
            <a:r>
              <a:rPr lang="en-US" baseline="0" dirty="0" smtClean="0"/>
              <a:t>O(N)</a:t>
            </a:r>
            <a:r>
              <a:rPr lang="ru-RU" baseline="0" dirty="0" smtClean="0"/>
              <a:t> памяти.</a:t>
            </a:r>
            <a:endParaRPr lang="ru-RU" dirty="0"/>
          </a:p>
        </p:txBody>
      </p:sp>
      <p:sp>
        <p:nvSpPr>
          <p:cNvPr id="4" name="Номер слайда 3"/>
          <p:cNvSpPr>
            <a:spLocks noGrp="1"/>
          </p:cNvSpPr>
          <p:nvPr>
            <p:ph type="sldNum" sz="quarter" idx="10"/>
          </p:nvPr>
        </p:nvSpPr>
        <p:spPr/>
        <p:txBody>
          <a:bodyPr/>
          <a:lstStyle/>
          <a:p>
            <a:fld id="{3BAECB10-9972-4830-A584-02C41DAFD45B}" type="slidenum">
              <a:rPr lang="ru-RU" smtClean="0"/>
              <a:t>14</a:t>
            </a:fld>
            <a:endParaRPr lang="ru-RU"/>
          </a:p>
        </p:txBody>
      </p:sp>
    </p:spTree>
    <p:extLst>
      <p:ext uri="{BB962C8B-B14F-4D97-AF65-F5344CB8AC3E}">
        <p14:creationId xmlns:p14="http://schemas.microsoft.com/office/powerpoint/2010/main" val="29103045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3BAECB10-9972-4830-A584-02C41DAFD45B}" type="slidenum">
              <a:rPr lang="ru-RU" smtClean="0"/>
              <a:t>15</a:t>
            </a:fld>
            <a:endParaRPr lang="ru-RU"/>
          </a:p>
        </p:txBody>
      </p:sp>
    </p:spTree>
    <p:extLst>
      <p:ext uri="{BB962C8B-B14F-4D97-AF65-F5344CB8AC3E}">
        <p14:creationId xmlns:p14="http://schemas.microsoft.com/office/powerpoint/2010/main" val="26493357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3BAECB10-9972-4830-A584-02C41DAFD45B}" type="slidenum">
              <a:rPr lang="ru-RU" smtClean="0"/>
              <a:t>16</a:t>
            </a:fld>
            <a:endParaRPr lang="ru-RU"/>
          </a:p>
        </p:txBody>
      </p:sp>
    </p:spTree>
    <p:extLst>
      <p:ext uri="{BB962C8B-B14F-4D97-AF65-F5344CB8AC3E}">
        <p14:creationId xmlns:p14="http://schemas.microsoft.com/office/powerpoint/2010/main" val="26831233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smtClean="0"/>
              <a:t>Если вы видите</a:t>
            </a:r>
            <a:r>
              <a:rPr lang="ru-RU" baseline="0" dirty="0" smtClean="0"/>
              <a:t> декомпозицию на функции, которые нигде больше не понадобятся, можно напрячься и подумать, нельзя ли было сделать лучше.</a:t>
            </a:r>
            <a:endParaRPr lang="ru-RU" dirty="0"/>
          </a:p>
        </p:txBody>
      </p:sp>
      <p:sp>
        <p:nvSpPr>
          <p:cNvPr id="4" name="Номер слайда 3"/>
          <p:cNvSpPr>
            <a:spLocks noGrp="1"/>
          </p:cNvSpPr>
          <p:nvPr>
            <p:ph type="sldNum" sz="quarter" idx="10"/>
          </p:nvPr>
        </p:nvSpPr>
        <p:spPr/>
        <p:txBody>
          <a:bodyPr/>
          <a:lstStyle/>
          <a:p>
            <a:fld id="{3BAECB10-9972-4830-A584-02C41DAFD45B}" type="slidenum">
              <a:rPr lang="ru-RU" smtClean="0"/>
              <a:t>17</a:t>
            </a:fld>
            <a:endParaRPr lang="ru-RU"/>
          </a:p>
        </p:txBody>
      </p:sp>
    </p:spTree>
    <p:extLst>
      <p:ext uri="{BB962C8B-B14F-4D97-AF65-F5344CB8AC3E}">
        <p14:creationId xmlns:p14="http://schemas.microsoft.com/office/powerpoint/2010/main" val="40602769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smtClean="0"/>
              <a:t>Долгое</a:t>
            </a:r>
            <a:r>
              <a:rPr lang="ru-RU" baseline="0" dirty="0" smtClean="0"/>
              <a:t> время Контур развивался как почти не взаимодействующее множество самобытных команд, каждая из которых делает свой продукт.</a:t>
            </a:r>
          </a:p>
          <a:p>
            <a:endParaRPr lang="ru-RU" dirty="0" smtClean="0"/>
          </a:p>
          <a:p>
            <a:r>
              <a:rPr lang="ru-RU" dirty="0" smtClean="0"/>
              <a:t>Сейчас перед</a:t>
            </a:r>
            <a:r>
              <a:rPr lang="ru-RU" baseline="0" dirty="0" smtClean="0"/>
              <a:t> Контуром стоит вызов — научиться ускорять и удешевлять разработку за счет повторного использования наработок.</a:t>
            </a:r>
          </a:p>
          <a:p>
            <a:r>
              <a:rPr lang="ru-RU" baseline="0" dirty="0" smtClean="0"/>
              <a:t>Для этого у всех разработчиков должна быть культура следования принципам модульности. Поэтому как раз сейчас как раз в контуре эти умения особенно важно развивать.</a:t>
            </a:r>
          </a:p>
        </p:txBody>
      </p:sp>
      <p:sp>
        <p:nvSpPr>
          <p:cNvPr id="4" name="Номер слайда 3"/>
          <p:cNvSpPr>
            <a:spLocks noGrp="1"/>
          </p:cNvSpPr>
          <p:nvPr>
            <p:ph type="sldNum" sz="quarter" idx="10"/>
          </p:nvPr>
        </p:nvSpPr>
        <p:spPr/>
        <p:txBody>
          <a:bodyPr/>
          <a:lstStyle/>
          <a:p>
            <a:fld id="{3BAECB10-9972-4830-A584-02C41DAFD45B}" type="slidenum">
              <a:rPr lang="ru-RU" smtClean="0"/>
              <a:t>18</a:t>
            </a:fld>
            <a:endParaRPr lang="ru-RU"/>
          </a:p>
        </p:txBody>
      </p:sp>
    </p:spTree>
    <p:extLst>
      <p:ext uri="{BB962C8B-B14F-4D97-AF65-F5344CB8AC3E}">
        <p14:creationId xmlns:p14="http://schemas.microsoft.com/office/powerpoint/2010/main" val="32223526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smtClean="0"/>
              <a:t>Как бы</a:t>
            </a:r>
            <a:r>
              <a:rPr lang="ru-RU" baseline="0" dirty="0" smtClean="0"/>
              <a:t> вы стали объяснять, что делает этот метод? Вопрос аудитории.</a:t>
            </a:r>
          </a:p>
          <a:p>
            <a:r>
              <a:rPr lang="ru-RU" dirty="0" smtClean="0"/>
              <a:t>Примерно так: </a:t>
            </a:r>
          </a:p>
          <a:p>
            <a:r>
              <a:rPr lang="ru-RU" baseline="0" dirty="0" smtClean="0"/>
              <a:t>найти заполненные строки, удалить, все остальные сдвинуть вниз, добавить сверху такое же количество пустых строк.</a:t>
            </a:r>
            <a:endParaRPr lang="ru-RU" dirty="0"/>
          </a:p>
        </p:txBody>
      </p:sp>
      <p:sp>
        <p:nvSpPr>
          <p:cNvPr id="4" name="Номер слайда 3"/>
          <p:cNvSpPr>
            <a:spLocks noGrp="1"/>
          </p:cNvSpPr>
          <p:nvPr>
            <p:ph type="sldNum" sz="quarter" idx="10"/>
          </p:nvPr>
        </p:nvSpPr>
        <p:spPr/>
        <p:txBody>
          <a:bodyPr/>
          <a:lstStyle/>
          <a:p>
            <a:fld id="{3BAECB10-9972-4830-A584-02C41DAFD45B}" type="slidenum">
              <a:rPr lang="ru-RU" smtClean="0"/>
              <a:t>24</a:t>
            </a:fld>
            <a:endParaRPr lang="ru-RU"/>
          </a:p>
        </p:txBody>
      </p:sp>
    </p:spTree>
    <p:extLst>
      <p:ext uri="{BB962C8B-B14F-4D97-AF65-F5344CB8AC3E}">
        <p14:creationId xmlns:p14="http://schemas.microsoft.com/office/powerpoint/2010/main" val="27981671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smtClean="0"/>
              <a:t>Что не</a:t>
            </a:r>
            <a:r>
              <a:rPr lang="ru-RU" baseline="0" dirty="0" smtClean="0"/>
              <a:t> так в этом коде?</a:t>
            </a:r>
          </a:p>
          <a:p>
            <a:r>
              <a:rPr lang="ru-RU" baseline="0" dirty="0" smtClean="0"/>
              <a:t>Тут нет ни одного ключевого слова, которые вы называли на прошлом слайде!</a:t>
            </a:r>
          </a:p>
          <a:p>
            <a:r>
              <a:rPr lang="ru-RU" baseline="0" dirty="0" smtClean="0"/>
              <a:t>Как следствие, код кажется непонятным.</a:t>
            </a:r>
          </a:p>
          <a:p>
            <a:endParaRPr lang="ru-RU" dirty="0"/>
          </a:p>
        </p:txBody>
      </p:sp>
      <p:sp>
        <p:nvSpPr>
          <p:cNvPr id="4" name="Номер слайда 3"/>
          <p:cNvSpPr>
            <a:spLocks noGrp="1"/>
          </p:cNvSpPr>
          <p:nvPr>
            <p:ph type="sldNum" sz="quarter" idx="10"/>
          </p:nvPr>
        </p:nvSpPr>
        <p:spPr/>
        <p:txBody>
          <a:bodyPr/>
          <a:lstStyle/>
          <a:p>
            <a:fld id="{3BAECB10-9972-4830-A584-02C41DAFD45B}" type="slidenum">
              <a:rPr lang="ru-RU" smtClean="0"/>
              <a:t>25</a:t>
            </a:fld>
            <a:endParaRPr lang="ru-RU"/>
          </a:p>
        </p:txBody>
      </p:sp>
    </p:spTree>
    <p:extLst>
      <p:ext uri="{BB962C8B-B14F-4D97-AF65-F5344CB8AC3E}">
        <p14:creationId xmlns:p14="http://schemas.microsoft.com/office/powerpoint/2010/main" val="3005863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smtClean="0"/>
              <a:t>Вот</a:t>
            </a:r>
            <a:r>
              <a:rPr lang="ru-RU" baseline="0" dirty="0" smtClean="0"/>
              <a:t> другой код, делающий то же самое.</a:t>
            </a:r>
            <a:endParaRPr lang="ru-RU" dirty="0" smtClean="0"/>
          </a:p>
          <a:p>
            <a:r>
              <a:rPr lang="ru-RU" dirty="0" smtClean="0"/>
              <a:t>Вопросы аудитории. Понятнее ли этот код? Почему?</a:t>
            </a:r>
          </a:p>
          <a:p>
            <a:endParaRPr lang="ru-RU" dirty="0" smtClean="0"/>
          </a:p>
          <a:p>
            <a:r>
              <a:rPr lang="ru-RU" dirty="0" smtClean="0"/>
              <a:t>Тут</a:t>
            </a:r>
            <a:r>
              <a:rPr lang="ru-RU" baseline="0" dirty="0" smtClean="0"/>
              <a:t> присутствуют все ключевые слова. Надо все еще приложить усилия, чтобы убедиться в корректности кода, однако код понятнее и комфортнее читать.</a:t>
            </a:r>
          </a:p>
          <a:p>
            <a:endParaRPr lang="ru-RU" baseline="0" dirty="0" smtClean="0"/>
          </a:p>
        </p:txBody>
      </p:sp>
      <p:sp>
        <p:nvSpPr>
          <p:cNvPr id="4" name="Номер слайда 3"/>
          <p:cNvSpPr>
            <a:spLocks noGrp="1"/>
          </p:cNvSpPr>
          <p:nvPr>
            <p:ph type="sldNum" sz="quarter" idx="10"/>
          </p:nvPr>
        </p:nvSpPr>
        <p:spPr/>
        <p:txBody>
          <a:bodyPr/>
          <a:lstStyle/>
          <a:p>
            <a:fld id="{3BAECB10-9972-4830-A584-02C41DAFD45B}" type="slidenum">
              <a:rPr lang="ru-RU" smtClean="0"/>
              <a:t>28</a:t>
            </a:fld>
            <a:endParaRPr lang="ru-RU"/>
          </a:p>
        </p:txBody>
      </p:sp>
    </p:spTree>
    <p:extLst>
      <p:ext uri="{BB962C8B-B14F-4D97-AF65-F5344CB8AC3E}">
        <p14:creationId xmlns:p14="http://schemas.microsoft.com/office/powerpoint/2010/main" val="8470486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smtClean="0"/>
              <a:t>Используя</a:t>
            </a:r>
            <a:r>
              <a:rPr lang="ru-RU" baseline="0" dirty="0" smtClean="0"/>
              <a:t> паттерн </a:t>
            </a:r>
            <a:r>
              <a:rPr lang="ru-RU" baseline="0" dirty="0" err="1" smtClean="0"/>
              <a:t>неиземеняемого</a:t>
            </a:r>
            <a:r>
              <a:rPr lang="ru-RU" baseline="0" dirty="0" smtClean="0"/>
              <a:t> класса для поля тетриса, можно написать эту функцию вообще без циклов и переменных. Меньше циклов и переменных — меньше ошибок.</a:t>
            </a:r>
          </a:p>
          <a:p>
            <a:r>
              <a:rPr lang="ru-RU" baseline="0" dirty="0" smtClean="0"/>
              <a:t>Убедиться в корректности этого кода стало заметно проще.</a:t>
            </a:r>
            <a:endParaRPr lang="ru-RU" dirty="0"/>
          </a:p>
        </p:txBody>
      </p:sp>
      <p:sp>
        <p:nvSpPr>
          <p:cNvPr id="4" name="Номер слайда 3"/>
          <p:cNvSpPr>
            <a:spLocks noGrp="1"/>
          </p:cNvSpPr>
          <p:nvPr>
            <p:ph type="sldNum" sz="quarter" idx="10"/>
          </p:nvPr>
        </p:nvSpPr>
        <p:spPr/>
        <p:txBody>
          <a:bodyPr/>
          <a:lstStyle/>
          <a:p>
            <a:fld id="{3BAECB10-9972-4830-A584-02C41DAFD45B}" type="slidenum">
              <a:rPr lang="ru-RU" smtClean="0"/>
              <a:t>29</a:t>
            </a:fld>
            <a:endParaRPr lang="ru-RU"/>
          </a:p>
        </p:txBody>
      </p:sp>
    </p:spTree>
    <p:extLst>
      <p:ext uri="{BB962C8B-B14F-4D97-AF65-F5344CB8AC3E}">
        <p14:creationId xmlns:p14="http://schemas.microsoft.com/office/powerpoint/2010/main" val="7753213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smtClean="0"/>
              <a:t>Что делает этот код?</a:t>
            </a:r>
          </a:p>
          <a:p>
            <a:r>
              <a:rPr lang="ru-RU" dirty="0" smtClean="0"/>
              <a:t>Какие</a:t>
            </a:r>
            <a:r>
              <a:rPr lang="ru-RU" baseline="0" dirty="0" smtClean="0"/>
              <a:t> эмоции у вас возникают, глядя на этот код?</a:t>
            </a:r>
            <a:endParaRPr lang="ru-RU" dirty="0"/>
          </a:p>
        </p:txBody>
      </p:sp>
      <p:sp>
        <p:nvSpPr>
          <p:cNvPr id="4" name="Номер слайда 3"/>
          <p:cNvSpPr>
            <a:spLocks noGrp="1"/>
          </p:cNvSpPr>
          <p:nvPr>
            <p:ph type="sldNum" sz="quarter" idx="10"/>
          </p:nvPr>
        </p:nvSpPr>
        <p:spPr/>
        <p:txBody>
          <a:bodyPr/>
          <a:lstStyle/>
          <a:p>
            <a:fld id="{3BAECB10-9972-4830-A584-02C41DAFD45B}" type="slidenum">
              <a:rPr lang="ru-RU" smtClean="0"/>
              <a:t>30</a:t>
            </a:fld>
            <a:endParaRPr lang="ru-RU"/>
          </a:p>
        </p:txBody>
      </p:sp>
    </p:spTree>
    <p:extLst>
      <p:ext uri="{BB962C8B-B14F-4D97-AF65-F5344CB8AC3E}">
        <p14:creationId xmlns:p14="http://schemas.microsoft.com/office/powerpoint/2010/main" val="11921795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smtClean="0"/>
              <a:t>Напоминаем</a:t>
            </a:r>
            <a:r>
              <a:rPr lang="ru-RU" baseline="0" dirty="0" smtClean="0"/>
              <a:t> слайд из лекций</a:t>
            </a:r>
            <a:endParaRPr lang="ru-RU" dirty="0"/>
          </a:p>
        </p:txBody>
      </p:sp>
      <p:sp>
        <p:nvSpPr>
          <p:cNvPr id="4" name="Номер слайда 3"/>
          <p:cNvSpPr>
            <a:spLocks noGrp="1"/>
          </p:cNvSpPr>
          <p:nvPr>
            <p:ph type="sldNum" sz="quarter" idx="10"/>
          </p:nvPr>
        </p:nvSpPr>
        <p:spPr/>
        <p:txBody>
          <a:bodyPr/>
          <a:lstStyle/>
          <a:p>
            <a:fld id="{3BAECB10-9972-4830-A584-02C41DAFD45B}" type="slidenum">
              <a:rPr lang="ru-RU" smtClean="0"/>
              <a:t>3</a:t>
            </a:fld>
            <a:endParaRPr lang="ru-RU"/>
          </a:p>
        </p:txBody>
      </p:sp>
    </p:spTree>
    <p:extLst>
      <p:ext uri="{BB962C8B-B14F-4D97-AF65-F5344CB8AC3E}">
        <p14:creationId xmlns:p14="http://schemas.microsoft.com/office/powerpoint/2010/main" val="13480762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smtClean="0"/>
              <a:t>А что делает этот код? </a:t>
            </a:r>
            <a:r>
              <a:rPr lang="ru-RU" baseline="0" dirty="0" smtClean="0"/>
              <a:t> Может кто-нибудь объяснить?</a:t>
            </a:r>
          </a:p>
          <a:p>
            <a:r>
              <a:rPr lang="ru-RU" baseline="0" dirty="0" smtClean="0"/>
              <a:t>Объяснять удобно как раз так, как код написан. Потому что код повторяет спецификацию. Его можно будет упростить только если придумать, как упростить спецификацию.</a:t>
            </a:r>
            <a:endParaRPr lang="ru-RU" dirty="0"/>
          </a:p>
        </p:txBody>
      </p:sp>
      <p:sp>
        <p:nvSpPr>
          <p:cNvPr id="4" name="Номер слайда 3"/>
          <p:cNvSpPr>
            <a:spLocks noGrp="1"/>
          </p:cNvSpPr>
          <p:nvPr>
            <p:ph type="sldNum" sz="quarter" idx="10"/>
          </p:nvPr>
        </p:nvSpPr>
        <p:spPr/>
        <p:txBody>
          <a:bodyPr/>
          <a:lstStyle/>
          <a:p>
            <a:fld id="{3BAECB10-9972-4830-A584-02C41DAFD45B}" type="slidenum">
              <a:rPr lang="ru-RU" smtClean="0"/>
              <a:t>32</a:t>
            </a:fld>
            <a:endParaRPr lang="ru-RU"/>
          </a:p>
        </p:txBody>
      </p:sp>
    </p:spTree>
    <p:extLst>
      <p:ext uri="{BB962C8B-B14F-4D97-AF65-F5344CB8AC3E}">
        <p14:creationId xmlns:p14="http://schemas.microsoft.com/office/powerpoint/2010/main" val="20805847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3BAECB10-9972-4830-A584-02C41DAFD45B}" type="slidenum">
              <a:rPr lang="ru-RU" smtClean="0"/>
              <a:t>34</a:t>
            </a:fld>
            <a:endParaRPr lang="ru-RU"/>
          </a:p>
        </p:txBody>
      </p:sp>
    </p:spTree>
    <p:extLst>
      <p:ext uri="{BB962C8B-B14F-4D97-AF65-F5344CB8AC3E}">
        <p14:creationId xmlns:p14="http://schemas.microsoft.com/office/powerpoint/2010/main" val="8220453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3BAECB10-9972-4830-A584-02C41DAFD45B}" type="slidenum">
              <a:rPr lang="ru-RU" smtClean="0"/>
              <a:t>35</a:t>
            </a:fld>
            <a:endParaRPr lang="ru-RU"/>
          </a:p>
        </p:txBody>
      </p:sp>
    </p:spTree>
    <p:extLst>
      <p:ext uri="{BB962C8B-B14F-4D97-AF65-F5344CB8AC3E}">
        <p14:creationId xmlns:p14="http://schemas.microsoft.com/office/powerpoint/2010/main" val="1191999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Мы</a:t>
            </a:r>
            <a:r>
              <a:rPr lang="ru-RU" baseline="0" dirty="0"/>
              <a:t> только что подробно разобрали некоторые практики, помогающие писать хороший код.</a:t>
            </a:r>
          </a:p>
          <a:p>
            <a:r>
              <a:rPr lang="ru-RU" baseline="0" dirty="0"/>
              <a:t>Но давайте смотреть правде в глаза: в реальных проектах код не так уж хорош. Местами даже откровенно плох.</a:t>
            </a:r>
          </a:p>
          <a:p>
            <a:r>
              <a:rPr lang="ru-RU" baseline="0" dirty="0"/>
              <a:t>На это есть много причин: ошибки дизайна, меняющиеся требования, </a:t>
            </a:r>
            <a:r>
              <a:rPr lang="ru-RU" baseline="0" dirty="0" err="1"/>
              <a:t>дедлайны</a:t>
            </a:r>
            <a:r>
              <a:rPr lang="ru-RU" baseline="0" dirty="0"/>
              <a:t>…</a:t>
            </a:r>
          </a:p>
          <a:p>
            <a:endParaRPr lang="ru-RU" dirty="0"/>
          </a:p>
        </p:txBody>
      </p:sp>
      <p:sp>
        <p:nvSpPr>
          <p:cNvPr id="4" name="Номер слайда 3"/>
          <p:cNvSpPr>
            <a:spLocks noGrp="1"/>
          </p:cNvSpPr>
          <p:nvPr>
            <p:ph type="sldNum" sz="quarter" idx="10"/>
          </p:nvPr>
        </p:nvSpPr>
        <p:spPr/>
        <p:txBody>
          <a:bodyPr/>
          <a:lstStyle/>
          <a:p>
            <a:fld id="{3BAECB10-9972-4830-A584-02C41DAFD45B}" type="slidenum">
              <a:rPr lang="ru-RU" smtClean="0"/>
              <a:t>36</a:t>
            </a:fld>
            <a:endParaRPr lang="ru-RU"/>
          </a:p>
        </p:txBody>
      </p:sp>
    </p:spTree>
    <p:extLst>
      <p:ext uri="{BB962C8B-B14F-4D97-AF65-F5344CB8AC3E}">
        <p14:creationId xmlns:p14="http://schemas.microsoft.com/office/powerpoint/2010/main" val="34594059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baseline="0" dirty="0"/>
              <a:t>Посмотрите на этот пейзаж. Если бы у вас в руках была кожура от только что съеденного банана, стали бы вы нести ее до урны?</a:t>
            </a:r>
          </a:p>
          <a:p>
            <a:r>
              <a:rPr lang="ru-RU" sz="1200" kern="1200" dirty="0">
                <a:solidFill>
                  <a:schemeClr val="tx1"/>
                </a:solidFill>
                <a:effectLst/>
                <a:latin typeface="+mn-lt"/>
                <a:ea typeface="+mn-ea"/>
                <a:cs typeface="+mn-cs"/>
              </a:rPr>
              <a:t>Так</a:t>
            </a:r>
            <a:r>
              <a:rPr lang="ru-RU" sz="1200" kern="1200" baseline="0" dirty="0">
                <a:solidFill>
                  <a:schemeClr val="tx1"/>
                </a:solidFill>
                <a:effectLst/>
                <a:latin typeface="+mn-lt"/>
                <a:ea typeface="+mn-ea"/>
                <a:cs typeface="+mn-cs"/>
              </a:rPr>
              <a:t> же с кодом. </a:t>
            </a:r>
            <a:r>
              <a:rPr lang="x-none" sz="1200" kern="1200" dirty="0">
                <a:solidFill>
                  <a:schemeClr val="tx1"/>
                </a:solidFill>
                <a:effectLst/>
                <a:latin typeface="+mn-lt"/>
                <a:ea typeface="+mn-ea"/>
                <a:cs typeface="+mn-cs"/>
              </a:rPr>
              <a:t>Плохой код искушает сделать его еще хуже</a:t>
            </a:r>
            <a:r>
              <a:rPr lang="ru-RU" sz="1200" kern="1200" dirty="0">
                <a:solidFill>
                  <a:schemeClr val="tx1"/>
                </a:solidFill>
                <a:effectLst/>
                <a:latin typeface="+mn-lt"/>
                <a:ea typeface="+mn-ea"/>
                <a:cs typeface="+mn-cs"/>
              </a:rPr>
              <a:t>. Если большой</a:t>
            </a:r>
            <a:r>
              <a:rPr lang="ru-RU" sz="1200" kern="1200" baseline="0" dirty="0">
                <a:solidFill>
                  <a:schemeClr val="tx1"/>
                </a:solidFill>
                <a:effectLst/>
                <a:latin typeface="+mn-lt"/>
                <a:ea typeface="+mn-ea"/>
                <a:cs typeface="+mn-cs"/>
              </a:rPr>
              <a:t> класс плохо написан, то есть соблазн просто впихнуть туда очередной фикс и быть подальше, вместо того, чтобы улучшить код этого класса. Если на какой-то код нет тестов, то после фикса мелкого бага вряд ли появится желание их написать.</a:t>
            </a:r>
          </a:p>
          <a:p>
            <a:r>
              <a:rPr lang="ru-RU" sz="1200" kern="1200" baseline="0" dirty="0">
                <a:solidFill>
                  <a:schemeClr val="tx1"/>
                </a:solidFill>
                <a:effectLst/>
                <a:latin typeface="+mn-lt"/>
                <a:ea typeface="+mn-ea"/>
                <a:cs typeface="+mn-cs"/>
              </a:rPr>
              <a:t>Значит плохой код обречен становится еще хуже?</a:t>
            </a:r>
            <a:endParaRPr lang="ru-RU" dirty="0"/>
          </a:p>
        </p:txBody>
      </p:sp>
      <p:sp>
        <p:nvSpPr>
          <p:cNvPr id="4" name="Номер слайда 3"/>
          <p:cNvSpPr>
            <a:spLocks noGrp="1"/>
          </p:cNvSpPr>
          <p:nvPr>
            <p:ph type="sldNum" sz="quarter" idx="10"/>
          </p:nvPr>
        </p:nvSpPr>
        <p:spPr/>
        <p:txBody>
          <a:bodyPr/>
          <a:lstStyle/>
          <a:p>
            <a:fld id="{3BAECB10-9972-4830-A584-02C41DAFD45B}" type="slidenum">
              <a:rPr lang="ru-RU" smtClean="0"/>
              <a:t>37</a:t>
            </a:fld>
            <a:endParaRPr lang="ru-RU"/>
          </a:p>
        </p:txBody>
      </p:sp>
    </p:spTree>
    <p:extLst>
      <p:ext uri="{BB962C8B-B14F-4D97-AF65-F5344CB8AC3E}">
        <p14:creationId xmlns:p14="http://schemas.microsoft.com/office/powerpoint/2010/main" val="42774350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kern="1200" baseline="0" dirty="0">
                <a:solidFill>
                  <a:schemeClr val="tx1"/>
                </a:solidFill>
                <a:effectLst/>
                <a:latin typeface="+mn-lt"/>
                <a:ea typeface="+mn-ea"/>
                <a:cs typeface="+mn-cs"/>
              </a:rPr>
              <a:t>На самом деле нет.</a:t>
            </a:r>
          </a:p>
          <a:p>
            <a:r>
              <a:rPr lang="ru-RU" sz="1200" b="0" i="0" kern="1200" dirty="0">
                <a:solidFill>
                  <a:schemeClr val="tx1"/>
                </a:solidFill>
                <a:effectLst/>
                <a:latin typeface="+mn-lt"/>
                <a:ea typeface="+mn-ea"/>
                <a:cs typeface="+mn-cs"/>
              </a:rPr>
              <a:t>У бойскаутов существует простое правило, которое применимо и к нашей профессии:</a:t>
            </a:r>
            <a:r>
              <a:rPr lang="ru-RU" i="0" dirty="0"/>
              <a:t/>
            </a:r>
            <a:br>
              <a:rPr lang="ru-RU" i="0" dirty="0"/>
            </a:br>
            <a:r>
              <a:rPr lang="ru-RU" sz="1200" b="1" i="0" kern="1200" dirty="0">
                <a:solidFill>
                  <a:schemeClr val="tx1"/>
                </a:solidFill>
                <a:effectLst/>
                <a:latin typeface="+mn-lt"/>
                <a:ea typeface="+mn-ea"/>
                <a:cs typeface="+mn-cs"/>
              </a:rPr>
              <a:t>Оставь место стоянки чище, чем оно было до твоего прихода.</a:t>
            </a:r>
            <a:r>
              <a:rPr lang="ru-RU" i="0" dirty="0"/>
              <a:t/>
            </a:r>
            <a:br>
              <a:rPr lang="ru-RU" i="0" dirty="0"/>
            </a:br>
            <a:r>
              <a:rPr lang="ru-RU" sz="1200" b="0" i="0" kern="1200" dirty="0">
                <a:solidFill>
                  <a:schemeClr val="tx1"/>
                </a:solidFill>
                <a:effectLst/>
                <a:latin typeface="+mn-lt"/>
                <a:ea typeface="+mn-ea"/>
                <a:cs typeface="+mn-cs"/>
              </a:rPr>
              <a:t>Если мы все будем оставлять свой код чище, чем он был до нашего прихода, то код попросту не будет загнивать. Чистка не обязана быть глобальной. Присвойте более понятное имя переменной, разбейте слишком большую функцию, устраните одно незначительное повторение, упростите сложную цепочку условий.</a:t>
            </a:r>
          </a:p>
          <a:p>
            <a:r>
              <a:rPr lang="ru-RU" sz="1200" b="0" i="0" kern="1200" dirty="0">
                <a:solidFill>
                  <a:schemeClr val="tx1"/>
                </a:solidFill>
                <a:effectLst/>
                <a:latin typeface="+mn-lt"/>
                <a:ea typeface="+mn-ea"/>
                <a:cs typeface="+mn-cs"/>
              </a:rPr>
              <a:t>Тогда код будет улучшаться</a:t>
            </a:r>
            <a:r>
              <a:rPr lang="ru-RU" sz="1200" b="0" i="0" kern="1200" baseline="0" dirty="0">
                <a:solidFill>
                  <a:schemeClr val="tx1"/>
                </a:solidFill>
                <a:effectLst/>
                <a:latin typeface="+mn-lt"/>
                <a:ea typeface="+mn-ea"/>
                <a:cs typeface="+mn-cs"/>
              </a:rPr>
              <a:t> с течением времени!</a:t>
            </a:r>
          </a:p>
          <a:p>
            <a:r>
              <a:rPr lang="ru-RU" sz="1200" b="0" i="0" kern="1200" baseline="0" dirty="0">
                <a:solidFill>
                  <a:schemeClr val="tx1"/>
                </a:solidFill>
                <a:effectLst/>
                <a:latin typeface="+mn-lt"/>
                <a:ea typeface="+mn-ea"/>
                <a:cs typeface="+mn-cs"/>
              </a:rPr>
              <a:t>Это может показаться непривычным, но может ли профессионал позволить себе нечто иное? Разве постоянное совершенствование не </a:t>
            </a:r>
            <a:r>
              <a:rPr lang="ru-RU" sz="1200" b="0" i="0" kern="1200" baseline="0" dirty="0" err="1">
                <a:solidFill>
                  <a:schemeClr val="tx1"/>
                </a:solidFill>
                <a:effectLst/>
                <a:latin typeface="+mn-lt"/>
                <a:ea typeface="+mn-ea"/>
                <a:cs typeface="+mn-cs"/>
              </a:rPr>
              <a:t>явлется</a:t>
            </a:r>
            <a:r>
              <a:rPr lang="ru-RU" sz="1200" b="0" i="0" kern="1200" baseline="0" dirty="0">
                <a:solidFill>
                  <a:schemeClr val="tx1"/>
                </a:solidFill>
                <a:effectLst/>
                <a:latin typeface="+mn-lt"/>
                <a:ea typeface="+mn-ea"/>
                <a:cs typeface="+mn-cs"/>
              </a:rPr>
              <a:t> неотъемлемой частью профессионализма?</a:t>
            </a:r>
            <a:endParaRPr lang="en-US" sz="1200" b="0" i="0" kern="1200" baseline="0" dirty="0">
              <a:solidFill>
                <a:schemeClr val="tx1"/>
              </a:solidFill>
              <a:effectLst/>
              <a:latin typeface="+mn-lt"/>
              <a:ea typeface="+mn-ea"/>
              <a:cs typeface="+mn-cs"/>
            </a:endParaRPr>
          </a:p>
          <a:p>
            <a:endParaRPr lang="ru-RU" i="0" baseline="0" dirty="0"/>
          </a:p>
        </p:txBody>
      </p:sp>
      <p:sp>
        <p:nvSpPr>
          <p:cNvPr id="4" name="Номер слайда 3"/>
          <p:cNvSpPr>
            <a:spLocks noGrp="1"/>
          </p:cNvSpPr>
          <p:nvPr>
            <p:ph type="sldNum" sz="quarter" idx="10"/>
          </p:nvPr>
        </p:nvSpPr>
        <p:spPr/>
        <p:txBody>
          <a:bodyPr/>
          <a:lstStyle/>
          <a:p>
            <a:fld id="{3BAECB10-9972-4830-A584-02C41DAFD45B}" type="slidenum">
              <a:rPr lang="ru-RU" smtClean="0"/>
              <a:t>38</a:t>
            </a:fld>
            <a:endParaRPr lang="ru-RU"/>
          </a:p>
        </p:txBody>
      </p:sp>
    </p:spTree>
    <p:extLst>
      <p:ext uri="{BB962C8B-B14F-4D97-AF65-F5344CB8AC3E}">
        <p14:creationId xmlns:p14="http://schemas.microsoft.com/office/powerpoint/2010/main" val="4041733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3BAECB10-9972-4830-A584-02C41DAFD45B}" type="slidenum">
              <a:rPr lang="ru-RU" smtClean="0"/>
              <a:t>4</a:t>
            </a:fld>
            <a:endParaRPr lang="ru-RU"/>
          </a:p>
        </p:txBody>
      </p:sp>
    </p:spTree>
    <p:extLst>
      <p:ext uri="{BB962C8B-B14F-4D97-AF65-F5344CB8AC3E}">
        <p14:creationId xmlns:p14="http://schemas.microsoft.com/office/powerpoint/2010/main" val="3963705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3BAECB10-9972-4830-A584-02C41DAFD45B}" type="slidenum">
              <a:rPr lang="ru-RU" smtClean="0"/>
              <a:t>5</a:t>
            </a:fld>
            <a:endParaRPr lang="ru-RU"/>
          </a:p>
        </p:txBody>
      </p:sp>
    </p:spTree>
    <p:extLst>
      <p:ext uri="{BB962C8B-B14F-4D97-AF65-F5344CB8AC3E}">
        <p14:creationId xmlns:p14="http://schemas.microsoft.com/office/powerpoint/2010/main" val="870441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smtClean="0"/>
              <a:t>Если</a:t>
            </a:r>
            <a:r>
              <a:rPr lang="ru-RU" baseline="0" dirty="0" smtClean="0"/>
              <a:t> эту задачу дать студенту, который не задумывается о декомпозиции, то легко получить что-то такое.</a:t>
            </a:r>
          </a:p>
          <a:p>
            <a:r>
              <a:rPr lang="ru-RU" baseline="0" dirty="0" smtClean="0"/>
              <a:t>Это очень трудно читать и почти невозможно убедить себя, что тут не ошибок.</a:t>
            </a:r>
          </a:p>
        </p:txBody>
      </p:sp>
      <p:sp>
        <p:nvSpPr>
          <p:cNvPr id="4" name="Номер слайда 3"/>
          <p:cNvSpPr>
            <a:spLocks noGrp="1"/>
          </p:cNvSpPr>
          <p:nvPr>
            <p:ph type="sldNum" sz="quarter" idx="10"/>
          </p:nvPr>
        </p:nvSpPr>
        <p:spPr/>
        <p:txBody>
          <a:bodyPr/>
          <a:lstStyle/>
          <a:p>
            <a:fld id="{3BAECB10-9972-4830-A584-02C41DAFD45B}" type="slidenum">
              <a:rPr lang="ru-RU" smtClean="0"/>
              <a:t>8</a:t>
            </a:fld>
            <a:endParaRPr lang="ru-RU"/>
          </a:p>
        </p:txBody>
      </p:sp>
    </p:spTree>
    <p:extLst>
      <p:ext uri="{BB962C8B-B14F-4D97-AF65-F5344CB8AC3E}">
        <p14:creationId xmlns:p14="http://schemas.microsoft.com/office/powerpoint/2010/main" val="2939327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3BAECB10-9972-4830-A584-02C41DAFD45B}" type="slidenum">
              <a:rPr lang="ru-RU" smtClean="0"/>
              <a:t>9</a:t>
            </a:fld>
            <a:endParaRPr lang="ru-RU"/>
          </a:p>
        </p:txBody>
      </p:sp>
    </p:spTree>
    <p:extLst>
      <p:ext uri="{BB962C8B-B14F-4D97-AF65-F5344CB8AC3E}">
        <p14:creationId xmlns:p14="http://schemas.microsoft.com/office/powerpoint/2010/main" val="11873921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228600" indent="-228600">
              <a:buAutoNum type="arabicPeriod"/>
            </a:pPr>
            <a:r>
              <a:rPr lang="ru-RU" dirty="0" smtClean="0"/>
              <a:t>Длинный</a:t>
            </a:r>
            <a:r>
              <a:rPr lang="ru-RU" baseline="0" dirty="0" smtClean="0"/>
              <a:t> метод — скорее всего сигнализирует о том, что у метода есть несколько обязанностей.</a:t>
            </a:r>
          </a:p>
          <a:p>
            <a:pPr marL="228600" indent="-228600">
              <a:buAutoNum type="arabicPeriod"/>
            </a:pPr>
            <a:r>
              <a:rPr lang="ru-RU" baseline="0" dirty="0" smtClean="0"/>
              <a:t>Слишком общее имя — это сигнал, что у метода несколько обязанностей, которые плохо описываются одной фразой.</a:t>
            </a:r>
          </a:p>
          <a:p>
            <a:pPr marL="228600" indent="-228600">
              <a:buAutoNum type="arabicPeriod"/>
            </a:pPr>
            <a:r>
              <a:rPr lang="ru-RU" baseline="0" dirty="0" smtClean="0"/>
              <a:t>Если метод, нарушающий </a:t>
            </a:r>
            <a:r>
              <a:rPr lang="en-US" baseline="0" dirty="0" smtClean="0"/>
              <a:t>SRP</a:t>
            </a:r>
            <a:r>
              <a:rPr lang="ru-RU" baseline="0" dirty="0" smtClean="0"/>
              <a:t>  назвать честно, то получаются громоздкие фразы. Это уже лучше, чем слишком общее имя, но более явно указывает на нарушение </a:t>
            </a:r>
            <a:r>
              <a:rPr lang="en-US" baseline="0" dirty="0" smtClean="0"/>
              <a:t>SRP</a:t>
            </a:r>
            <a:r>
              <a:rPr lang="ru-RU" baseline="0" dirty="0" smtClean="0"/>
              <a:t>.</a:t>
            </a:r>
          </a:p>
          <a:p>
            <a:endParaRPr lang="ru-RU" dirty="0"/>
          </a:p>
        </p:txBody>
      </p:sp>
      <p:sp>
        <p:nvSpPr>
          <p:cNvPr id="4" name="Номер слайда 3"/>
          <p:cNvSpPr>
            <a:spLocks noGrp="1"/>
          </p:cNvSpPr>
          <p:nvPr>
            <p:ph type="sldNum" sz="quarter" idx="10"/>
          </p:nvPr>
        </p:nvSpPr>
        <p:spPr/>
        <p:txBody>
          <a:bodyPr/>
          <a:lstStyle/>
          <a:p>
            <a:fld id="{3BAECB10-9972-4830-A584-02C41DAFD45B}" type="slidenum">
              <a:rPr lang="ru-RU" smtClean="0"/>
              <a:t>11</a:t>
            </a:fld>
            <a:endParaRPr lang="ru-RU"/>
          </a:p>
        </p:txBody>
      </p:sp>
    </p:spTree>
    <p:extLst>
      <p:ext uri="{BB962C8B-B14F-4D97-AF65-F5344CB8AC3E}">
        <p14:creationId xmlns:p14="http://schemas.microsoft.com/office/powerpoint/2010/main" val="36577927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dirty="0" smtClean="0"/>
              <a:t>В прошлом решении есть недостаток </a:t>
            </a:r>
            <a:r>
              <a:rPr lang="ru-RU" dirty="0" err="1" smtClean="0"/>
              <a:t>компонуемости</a:t>
            </a:r>
            <a:r>
              <a:rPr lang="ru-RU" dirty="0" smtClean="0"/>
              <a:t>.</a:t>
            </a:r>
            <a:r>
              <a:rPr lang="ru-RU" baseline="0" dirty="0" smtClean="0"/>
              <a:t> Выделенные методы вряд ли где-то ещё понадобятся.</a:t>
            </a:r>
          </a:p>
          <a:p>
            <a:r>
              <a:rPr lang="ru-RU" baseline="0" dirty="0" smtClean="0"/>
              <a:t>Однако</a:t>
            </a:r>
            <a:r>
              <a:rPr lang="ru-RU" baseline="0" dirty="0" smtClean="0"/>
              <a:t>, п</a:t>
            </a:r>
            <a:r>
              <a:rPr lang="ru-RU" dirty="0" smtClean="0"/>
              <a:t>родолжая</a:t>
            </a:r>
            <a:r>
              <a:rPr lang="ru-RU" baseline="0" dirty="0" smtClean="0"/>
              <a:t> прошлую задачу, можно было дополнительно выделить абстракцию </a:t>
            </a:r>
            <a:r>
              <a:rPr lang="ru-RU" baseline="0" dirty="0" err="1" smtClean="0"/>
              <a:t>Токенайзера</a:t>
            </a:r>
            <a:r>
              <a:rPr lang="ru-RU" baseline="0" dirty="0" smtClean="0"/>
              <a:t>, с помощью которого остальные методы реализуются в одну простую строчку.</a:t>
            </a:r>
          </a:p>
          <a:p>
            <a:r>
              <a:rPr lang="ru-RU" baseline="0" dirty="0" smtClean="0"/>
              <a:t>Такой </a:t>
            </a:r>
            <a:r>
              <a:rPr lang="en-US" baseline="0" dirty="0" smtClean="0"/>
              <a:t>Tokenizer</a:t>
            </a:r>
            <a:r>
              <a:rPr lang="ru-RU" baseline="0" dirty="0" smtClean="0"/>
              <a:t> может оказаться полезным в других задачах </a:t>
            </a:r>
            <a:r>
              <a:rPr lang="ru-RU" baseline="0" dirty="0" err="1" smtClean="0"/>
              <a:t>парсинга</a:t>
            </a:r>
            <a:r>
              <a:rPr lang="ru-RU" baseline="0" dirty="0" smtClean="0"/>
              <a:t> текстов.</a:t>
            </a:r>
          </a:p>
        </p:txBody>
      </p:sp>
      <p:sp>
        <p:nvSpPr>
          <p:cNvPr id="4" name="Номер слайда 3"/>
          <p:cNvSpPr>
            <a:spLocks noGrp="1"/>
          </p:cNvSpPr>
          <p:nvPr>
            <p:ph type="sldNum" sz="quarter" idx="10"/>
          </p:nvPr>
        </p:nvSpPr>
        <p:spPr/>
        <p:txBody>
          <a:bodyPr/>
          <a:lstStyle/>
          <a:p>
            <a:fld id="{3BAECB10-9972-4830-A584-02C41DAFD45B}" type="slidenum">
              <a:rPr lang="ru-RU" smtClean="0"/>
              <a:t>12</a:t>
            </a:fld>
            <a:endParaRPr lang="ru-RU"/>
          </a:p>
        </p:txBody>
      </p:sp>
    </p:spTree>
    <p:extLst>
      <p:ext uri="{BB962C8B-B14F-4D97-AF65-F5344CB8AC3E}">
        <p14:creationId xmlns:p14="http://schemas.microsoft.com/office/powerpoint/2010/main" val="18536191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smtClean="0"/>
              <a:t>Спросить</a:t>
            </a:r>
            <a:r>
              <a:rPr lang="ru-RU" baseline="0" dirty="0" smtClean="0"/>
              <a:t> аудиторию, как это делать.</a:t>
            </a:r>
          </a:p>
          <a:p>
            <a:r>
              <a:rPr lang="ru-RU" dirty="0" smtClean="0"/>
              <a:t>Обычно</a:t>
            </a:r>
            <a:r>
              <a:rPr lang="ru-RU" baseline="0" dirty="0" smtClean="0"/>
              <a:t> бывают два варианта:</a:t>
            </a:r>
          </a:p>
          <a:p>
            <a:pPr marL="228600" indent="-228600">
              <a:buAutoNum type="arabicPeriod"/>
            </a:pPr>
            <a:r>
              <a:rPr lang="en-US" baseline="0" dirty="0" err="1" smtClean="0"/>
              <a:t>shiftSize</a:t>
            </a:r>
            <a:r>
              <a:rPr lang="ru-RU" baseline="0" dirty="0" smtClean="0"/>
              <a:t> раз сделать сдвиг на единичку. (Это медленно!)</a:t>
            </a:r>
            <a:endParaRPr lang="en-US" baseline="0" dirty="0" smtClean="0"/>
          </a:p>
          <a:p>
            <a:pPr marL="228600" indent="-228600">
              <a:buAutoNum type="arabicPeriod"/>
            </a:pPr>
            <a:r>
              <a:rPr lang="ru-RU" baseline="0" dirty="0" smtClean="0"/>
              <a:t>Создать новый массив, в который перенести все значения с нужным сдвигом.</a:t>
            </a:r>
          </a:p>
          <a:p>
            <a:pPr marL="0" indent="0">
              <a:buNone/>
            </a:pPr>
            <a:endParaRPr lang="ru-RU" baseline="0" dirty="0" smtClean="0"/>
          </a:p>
          <a:p>
            <a:pPr marL="0" indent="0">
              <a:buNone/>
            </a:pPr>
            <a:r>
              <a:rPr lang="ru-RU" baseline="0" dirty="0" smtClean="0"/>
              <a:t>Решение с </a:t>
            </a:r>
            <a:r>
              <a:rPr lang="en-US" baseline="0" dirty="0" smtClean="0"/>
              <a:t>LINQ</a:t>
            </a:r>
            <a:r>
              <a:rPr lang="ru-RU" baseline="0" dirty="0" smtClean="0"/>
              <a:t> короче, очевиднее, но менее эффективно, хотя асимптотика та же.</a:t>
            </a:r>
          </a:p>
        </p:txBody>
      </p:sp>
      <p:sp>
        <p:nvSpPr>
          <p:cNvPr id="4" name="Номер слайда 3"/>
          <p:cNvSpPr>
            <a:spLocks noGrp="1"/>
          </p:cNvSpPr>
          <p:nvPr>
            <p:ph type="sldNum" sz="quarter" idx="10"/>
          </p:nvPr>
        </p:nvSpPr>
        <p:spPr/>
        <p:txBody>
          <a:bodyPr/>
          <a:lstStyle/>
          <a:p>
            <a:fld id="{3BAECB10-9972-4830-A584-02C41DAFD45B}" type="slidenum">
              <a:rPr lang="ru-RU" smtClean="0"/>
              <a:t>13</a:t>
            </a:fld>
            <a:endParaRPr lang="ru-RU"/>
          </a:p>
        </p:txBody>
      </p:sp>
    </p:spTree>
    <p:extLst>
      <p:ext uri="{BB962C8B-B14F-4D97-AF65-F5344CB8AC3E}">
        <p14:creationId xmlns:p14="http://schemas.microsoft.com/office/powerpoint/2010/main" val="120773721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Master" Target="../slideMasters/slideMaster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8" Type="http://schemas.openxmlformats.org/officeDocument/2006/relationships/diagramData" Target="../diagrams/data3.xml"/><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hyperlink" Target="http://www.kontur.ru/" TargetMode="External"/><Relationship Id="rId1" Type="http://schemas.openxmlformats.org/officeDocument/2006/relationships/slideMaster" Target="../slideMasters/slideMaster1.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1295469" y="549277"/>
            <a:ext cx="9601067" cy="2879725"/>
          </a:xfrm>
        </p:spPr>
        <p:txBody>
          <a:bodyPr/>
          <a:lstStyle>
            <a:lvl1pPr algn="ctr">
              <a:defRPr baseline="0">
                <a:solidFill>
                  <a:schemeClr val="accent1"/>
                </a:solidFill>
              </a:defRPr>
            </a:lvl1pPr>
          </a:lstStyle>
          <a:p>
            <a:r>
              <a:rPr lang="ru-RU" dirty="0"/>
              <a:t>Заголовок презентации</a:t>
            </a:r>
          </a:p>
        </p:txBody>
      </p:sp>
      <p:sp>
        <p:nvSpPr>
          <p:cNvPr id="8" name="Текст 7"/>
          <p:cNvSpPr>
            <a:spLocks noGrp="1"/>
          </p:cNvSpPr>
          <p:nvPr>
            <p:ph type="body" sz="quarter" idx="10" hasCustomPrompt="1"/>
          </p:nvPr>
        </p:nvSpPr>
        <p:spPr>
          <a:xfrm>
            <a:off x="1295431" y="3429046"/>
            <a:ext cx="9601199" cy="1800225"/>
          </a:xfrm>
        </p:spPr>
        <p:txBody>
          <a:bodyPr>
            <a:normAutofit/>
          </a:bodyPr>
          <a:lstStyle>
            <a:lvl1pPr marL="0" indent="0" algn="ctr">
              <a:buNone/>
              <a:defRPr sz="2400"/>
            </a:lvl1pPr>
          </a:lstStyle>
          <a:p>
            <a:pPr lvl="0"/>
            <a:r>
              <a:rPr lang="ru-RU" dirty="0"/>
              <a:t>ПОДЗАГОЛОВОК</a:t>
            </a:r>
          </a:p>
        </p:txBody>
      </p:sp>
      <p:sp>
        <p:nvSpPr>
          <p:cNvPr id="10" name="Текст 9"/>
          <p:cNvSpPr>
            <a:spLocks noGrp="1"/>
          </p:cNvSpPr>
          <p:nvPr>
            <p:ph type="body" sz="quarter" idx="11" hasCustomPrompt="1"/>
          </p:nvPr>
        </p:nvSpPr>
        <p:spPr>
          <a:xfrm>
            <a:off x="4367809" y="5229272"/>
            <a:ext cx="6528795" cy="438941"/>
          </a:xfrm>
        </p:spPr>
        <p:txBody>
          <a:bodyPr lIns="0" tIns="0" rIns="0" bIns="0" anchor="t" anchorCtr="0">
            <a:noAutofit/>
          </a:bodyPr>
          <a:lstStyle>
            <a:lvl1pPr marL="0" indent="0" algn="r">
              <a:buNone/>
              <a:defRPr sz="2400" b="1" baseline="0"/>
            </a:lvl1pPr>
          </a:lstStyle>
          <a:p>
            <a:pPr lvl="0"/>
            <a:r>
              <a:rPr lang="ru-RU" dirty="0"/>
              <a:t>Имя Фамилия</a:t>
            </a:r>
          </a:p>
        </p:txBody>
      </p:sp>
      <p:graphicFrame>
        <p:nvGraphicFramePr>
          <p:cNvPr id="13" name="Схема 12"/>
          <p:cNvGraphicFramePr/>
          <p:nvPr userDrawn="1">
            <p:extLst>
              <p:ext uri="{D42A27DB-BD31-4B8C-83A1-F6EECF244321}">
                <p14:modId xmlns:p14="http://schemas.microsoft.com/office/powerpoint/2010/main" val="3162027846"/>
              </p:ext>
            </p:extLst>
          </p:nvPr>
        </p:nvGraphicFramePr>
        <p:xfrm>
          <a:off x="1295427" y="5221845"/>
          <a:ext cx="3072407" cy="43896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335174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Рисунок и список">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p:txBody>
          <a:bodyPr/>
          <a:lstStyle>
            <a:lvl1pPr>
              <a:defRPr>
                <a:solidFill>
                  <a:schemeClr val="accent1"/>
                </a:solidFill>
              </a:defRPr>
            </a:lvl1pPr>
          </a:lstStyle>
          <a:p>
            <a:r>
              <a:rPr lang="ru-RU" dirty="0"/>
              <a:t>Рисунок и список</a:t>
            </a:r>
          </a:p>
        </p:txBody>
      </p:sp>
      <p:cxnSp>
        <p:nvCxnSpPr>
          <p:cNvPr id="3" name="Прямая соединительная линия 2"/>
          <p:cNvCxnSpPr/>
          <p:nvPr userDrawn="1"/>
        </p:nvCxnSpPr>
        <p:spPr>
          <a:xfrm>
            <a:off x="1295400" y="1341438"/>
            <a:ext cx="9601133"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4" name="Рисунок 3"/>
          <p:cNvSpPr>
            <a:spLocks noGrp="1"/>
          </p:cNvSpPr>
          <p:nvPr>
            <p:ph type="pic" sz="quarter" idx="10"/>
          </p:nvPr>
        </p:nvSpPr>
        <p:spPr>
          <a:xfrm>
            <a:off x="1295367" y="1631117"/>
            <a:ext cx="4800600" cy="4679950"/>
          </a:xfrm>
        </p:spPr>
        <p:txBody>
          <a:bodyPr anchor="ctr" anchorCtr="0"/>
          <a:lstStyle>
            <a:lvl1pPr marL="0" indent="0">
              <a:buNone/>
              <a:defRPr/>
            </a:lvl1pPr>
          </a:lstStyle>
          <a:p>
            <a:endParaRPr lang="ru-RU" dirty="0"/>
          </a:p>
        </p:txBody>
      </p:sp>
      <p:sp>
        <p:nvSpPr>
          <p:cNvPr id="5" name="Текст 5"/>
          <p:cNvSpPr>
            <a:spLocks noGrp="1"/>
          </p:cNvSpPr>
          <p:nvPr>
            <p:ph type="body" sz="quarter" idx="11" hasCustomPrompt="1"/>
          </p:nvPr>
        </p:nvSpPr>
        <p:spPr>
          <a:xfrm>
            <a:off x="6096000" y="1628775"/>
            <a:ext cx="4800600" cy="4679950"/>
          </a:xfrm>
        </p:spPr>
        <p:txBody>
          <a:bodyPr anchor="ctr" anchorCtr="0">
            <a:normAutofit/>
          </a:bodyPr>
          <a:lstStyle>
            <a:lvl1pPr marL="285730" indent="-285730">
              <a:buFont typeface="Arial" panose="020B0604020202020204" pitchFamily="34" charset="0"/>
              <a:buChar char="•"/>
              <a:defRPr sz="1800" baseline="0"/>
            </a:lvl1pPr>
          </a:lstStyle>
          <a:p>
            <a:pPr lvl="0"/>
            <a:r>
              <a:rPr lang="ru-RU" dirty="0"/>
              <a:t>Список надо центрировать</a:t>
            </a:r>
          </a:p>
        </p:txBody>
      </p:sp>
    </p:spTree>
    <p:extLst>
      <p:ext uri="{BB962C8B-B14F-4D97-AF65-F5344CB8AC3E}">
        <p14:creationId xmlns:p14="http://schemas.microsoft.com/office/powerpoint/2010/main" val="25530524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1295400" y="5229226"/>
            <a:ext cx="9601133" cy="576038"/>
          </a:xfrm>
        </p:spPr>
        <p:txBody>
          <a:bodyPr/>
          <a:lstStyle>
            <a:lvl1pPr>
              <a:defRPr sz="2800" baseline="0">
                <a:solidFill>
                  <a:schemeClr val="accent1"/>
                </a:solidFill>
              </a:defRPr>
            </a:lvl1pPr>
          </a:lstStyle>
          <a:p>
            <a:r>
              <a:rPr lang="ru-RU" dirty="0"/>
              <a:t>ПОДПИСЬ ПОД РИСУНКОМ</a:t>
            </a:r>
          </a:p>
        </p:txBody>
      </p:sp>
      <p:sp>
        <p:nvSpPr>
          <p:cNvPr id="3" name="Рисунок 3"/>
          <p:cNvSpPr>
            <a:spLocks noGrp="1"/>
          </p:cNvSpPr>
          <p:nvPr>
            <p:ph type="pic" sz="quarter" idx="10"/>
          </p:nvPr>
        </p:nvSpPr>
        <p:spPr>
          <a:xfrm>
            <a:off x="1295400" y="549320"/>
            <a:ext cx="9601200" cy="4679951"/>
          </a:xfrm>
        </p:spPr>
        <p:txBody>
          <a:bodyPr anchor="ctr" anchorCtr="1"/>
          <a:lstStyle>
            <a:lvl1pPr marL="0" indent="0">
              <a:buNone/>
              <a:defRPr/>
            </a:lvl1pPr>
          </a:lstStyle>
          <a:p>
            <a:endParaRPr lang="ru-RU" dirty="0"/>
          </a:p>
        </p:txBody>
      </p:sp>
      <p:sp>
        <p:nvSpPr>
          <p:cNvPr id="5" name="Текст 4"/>
          <p:cNvSpPr>
            <a:spLocks noGrp="1"/>
          </p:cNvSpPr>
          <p:nvPr>
            <p:ph type="body" sz="quarter" idx="11" hasCustomPrompt="1"/>
          </p:nvPr>
        </p:nvSpPr>
        <p:spPr>
          <a:xfrm>
            <a:off x="1295400" y="5817335"/>
            <a:ext cx="9601200" cy="491390"/>
          </a:xfrm>
        </p:spPr>
        <p:txBody>
          <a:bodyPr lIns="0" rIns="0">
            <a:noAutofit/>
          </a:bodyPr>
          <a:lstStyle>
            <a:lvl1pPr marL="0" indent="0">
              <a:buNone/>
              <a:defRPr sz="2000" baseline="0"/>
            </a:lvl1pPr>
          </a:lstStyle>
          <a:p>
            <a:pPr lvl="0"/>
            <a:r>
              <a:rPr lang="ru-RU" dirty="0"/>
              <a:t>Описание рисунка</a:t>
            </a:r>
          </a:p>
        </p:txBody>
      </p:sp>
    </p:spTree>
    <p:extLst>
      <p:ext uri="{BB962C8B-B14F-4D97-AF65-F5344CB8AC3E}">
        <p14:creationId xmlns:p14="http://schemas.microsoft.com/office/powerpoint/2010/main" val="3817688362"/>
      </p:ext>
    </p:extLst>
  </p:cSld>
  <p:clrMapOvr>
    <a:masterClrMapping/>
  </p:clrMapOvr>
  <p:extLst mod="1">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Рисунок">
    <p:spTree>
      <p:nvGrpSpPr>
        <p:cNvPr id="1" name=""/>
        <p:cNvGrpSpPr/>
        <p:nvPr/>
      </p:nvGrpSpPr>
      <p:grpSpPr>
        <a:xfrm>
          <a:off x="0" y="0"/>
          <a:ext cx="0" cy="0"/>
          <a:chOff x="0" y="0"/>
          <a:chExt cx="0" cy="0"/>
        </a:xfrm>
      </p:grpSpPr>
      <p:sp>
        <p:nvSpPr>
          <p:cNvPr id="4" name="Рисунок 3"/>
          <p:cNvSpPr>
            <a:spLocks noGrp="1"/>
          </p:cNvSpPr>
          <p:nvPr>
            <p:ph type="pic" sz="quarter" idx="10"/>
          </p:nvPr>
        </p:nvSpPr>
        <p:spPr>
          <a:xfrm>
            <a:off x="0" y="-1304"/>
            <a:ext cx="12192000" cy="6858000"/>
          </a:xfrm>
        </p:spPr>
        <p:txBody>
          <a:bodyPr anchor="ctr" anchorCtr="1"/>
          <a:lstStyle>
            <a:lvl1pPr marL="0" indent="0">
              <a:buNone/>
              <a:defRPr/>
            </a:lvl1pPr>
          </a:lstStyle>
          <a:p>
            <a:endParaRPr lang="ru-RU" dirty="0"/>
          </a:p>
        </p:txBody>
      </p:sp>
    </p:spTree>
    <p:extLst>
      <p:ext uri="{BB962C8B-B14F-4D97-AF65-F5344CB8AC3E}">
        <p14:creationId xmlns:p14="http://schemas.microsoft.com/office/powerpoint/2010/main" val="4707832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Заголовок вверху рисунка">
    <p:spTree>
      <p:nvGrpSpPr>
        <p:cNvPr id="1" name=""/>
        <p:cNvGrpSpPr/>
        <p:nvPr/>
      </p:nvGrpSpPr>
      <p:grpSpPr>
        <a:xfrm>
          <a:off x="0" y="0"/>
          <a:ext cx="0" cy="0"/>
          <a:chOff x="0" y="0"/>
          <a:chExt cx="0" cy="0"/>
        </a:xfrm>
      </p:grpSpPr>
      <p:sp>
        <p:nvSpPr>
          <p:cNvPr id="4" name="Рисунок 3"/>
          <p:cNvSpPr>
            <a:spLocks noGrp="1"/>
          </p:cNvSpPr>
          <p:nvPr>
            <p:ph type="pic" sz="quarter" idx="10"/>
          </p:nvPr>
        </p:nvSpPr>
        <p:spPr>
          <a:xfrm>
            <a:off x="0" y="13184"/>
            <a:ext cx="12192000" cy="6858000"/>
          </a:xfrm>
        </p:spPr>
        <p:txBody>
          <a:bodyPr anchor="ctr" anchorCtr="1"/>
          <a:lstStyle>
            <a:lvl1pPr marL="0" indent="0">
              <a:buNone/>
              <a:defRPr/>
            </a:lvl1pPr>
          </a:lstStyle>
          <a:p>
            <a:endParaRPr lang="ru-RU" dirty="0"/>
          </a:p>
        </p:txBody>
      </p:sp>
      <p:sp>
        <p:nvSpPr>
          <p:cNvPr id="2" name="Заголовок 1"/>
          <p:cNvSpPr>
            <a:spLocks noGrp="1"/>
          </p:cNvSpPr>
          <p:nvPr>
            <p:ph type="title" hasCustomPrompt="1"/>
          </p:nvPr>
        </p:nvSpPr>
        <p:spPr>
          <a:xfrm>
            <a:off x="1295400" y="407600"/>
            <a:ext cx="10896600" cy="1079500"/>
          </a:xfrm>
          <a:solidFill>
            <a:schemeClr val="accent1">
              <a:alpha val="80000"/>
            </a:schemeClr>
          </a:solidFill>
        </p:spPr>
        <p:txBody>
          <a:bodyPr lIns="0" tIns="61200" rIns="720000" anchor="ctr" anchorCtr="0"/>
          <a:lstStyle>
            <a:lvl1pPr>
              <a:defRPr baseline="0">
                <a:solidFill>
                  <a:schemeClr val="bg1"/>
                </a:solidFill>
              </a:defRPr>
            </a:lvl1pPr>
          </a:lstStyle>
          <a:p>
            <a:r>
              <a:rPr lang="ru-RU" dirty="0"/>
              <a:t>заголовок вверху</a:t>
            </a:r>
          </a:p>
        </p:txBody>
      </p:sp>
      <p:sp>
        <p:nvSpPr>
          <p:cNvPr id="11" name="Текст 10"/>
          <p:cNvSpPr>
            <a:spLocks noGrp="1"/>
          </p:cNvSpPr>
          <p:nvPr>
            <p:ph type="body" sz="quarter" idx="11" hasCustomPrompt="1"/>
          </p:nvPr>
        </p:nvSpPr>
        <p:spPr>
          <a:xfrm>
            <a:off x="4329" y="499928"/>
            <a:ext cx="1291075" cy="984386"/>
          </a:xfrm>
        </p:spPr>
        <p:txBody>
          <a:bodyPr/>
          <a:lstStyle>
            <a:lvl1pPr marL="0" indent="0">
              <a:buNone/>
              <a:defRPr/>
            </a:lvl1pPr>
          </a:lstStyle>
          <a:p>
            <a:pPr lvl="0"/>
            <a:r>
              <a:rPr lang="ru-RU" dirty="0"/>
              <a:t> </a:t>
            </a:r>
          </a:p>
        </p:txBody>
      </p:sp>
      <p:sp>
        <p:nvSpPr>
          <p:cNvPr id="13" name="Текст 12"/>
          <p:cNvSpPr>
            <a:spLocks noGrp="1"/>
          </p:cNvSpPr>
          <p:nvPr>
            <p:ph type="body" sz="quarter" idx="12" hasCustomPrompt="1"/>
          </p:nvPr>
        </p:nvSpPr>
        <p:spPr>
          <a:xfrm>
            <a:off x="0" y="408262"/>
            <a:ext cx="1295400" cy="1076052"/>
          </a:xfrm>
          <a:solidFill>
            <a:schemeClr val="accent1">
              <a:alpha val="80000"/>
            </a:schemeClr>
          </a:solidFill>
          <a:ln>
            <a:noFill/>
          </a:ln>
        </p:spPr>
        <p:txBody>
          <a:bodyPr/>
          <a:lstStyle>
            <a:lvl1pPr marL="0" indent="0">
              <a:buNone/>
              <a:defRPr/>
            </a:lvl1pPr>
          </a:lstStyle>
          <a:p>
            <a:pPr lvl="0"/>
            <a:r>
              <a:rPr lang="en-US" dirty="0"/>
              <a:t> </a:t>
            </a:r>
            <a:endParaRPr lang="ru-RU" dirty="0"/>
          </a:p>
        </p:txBody>
      </p:sp>
    </p:spTree>
    <p:extLst>
      <p:ext uri="{BB962C8B-B14F-4D97-AF65-F5344CB8AC3E}">
        <p14:creationId xmlns:p14="http://schemas.microsoft.com/office/powerpoint/2010/main" val="1669983161"/>
      </p:ext>
    </p:extLst>
  </p:cSld>
  <p:clrMapOvr>
    <a:masterClrMapping/>
  </p:clrMapOvr>
  <p:extLst mod="1">
    <p:ext uri="{DCECCB84-F9BA-43D5-87BE-67443E8EF086}">
      <p15:sldGuideLst xmlns:p15="http://schemas.microsoft.com/office/powerpoint/2012/main">
        <p15:guide id="1" orient="horz" pos="935" userDrawn="1">
          <p15:clr>
            <a:srgbClr val="FBAE40"/>
          </p15:clr>
        </p15:guide>
        <p15:guide id="2" orient="horz" pos="255"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Заголовок внизу рисунка">
    <p:spTree>
      <p:nvGrpSpPr>
        <p:cNvPr id="1" name=""/>
        <p:cNvGrpSpPr/>
        <p:nvPr/>
      </p:nvGrpSpPr>
      <p:grpSpPr>
        <a:xfrm>
          <a:off x="0" y="0"/>
          <a:ext cx="0" cy="0"/>
          <a:chOff x="0" y="0"/>
          <a:chExt cx="0" cy="0"/>
        </a:xfrm>
      </p:grpSpPr>
      <p:sp>
        <p:nvSpPr>
          <p:cNvPr id="4" name="Рисунок 3"/>
          <p:cNvSpPr>
            <a:spLocks noGrp="1"/>
          </p:cNvSpPr>
          <p:nvPr>
            <p:ph type="pic" sz="quarter" idx="10"/>
          </p:nvPr>
        </p:nvSpPr>
        <p:spPr>
          <a:xfrm>
            <a:off x="0" y="-1304"/>
            <a:ext cx="12192000" cy="6858000"/>
          </a:xfrm>
        </p:spPr>
        <p:txBody>
          <a:bodyPr anchor="ctr" anchorCtr="1"/>
          <a:lstStyle>
            <a:lvl1pPr marL="0" indent="0">
              <a:buNone/>
              <a:defRPr/>
            </a:lvl1pPr>
          </a:lstStyle>
          <a:p>
            <a:endParaRPr lang="ru-RU" dirty="0"/>
          </a:p>
        </p:txBody>
      </p:sp>
      <p:sp>
        <p:nvSpPr>
          <p:cNvPr id="2" name="Заголовок 1"/>
          <p:cNvSpPr>
            <a:spLocks noGrp="1"/>
          </p:cNvSpPr>
          <p:nvPr>
            <p:ph type="title" hasCustomPrompt="1"/>
          </p:nvPr>
        </p:nvSpPr>
        <p:spPr>
          <a:xfrm>
            <a:off x="1295400" y="5376249"/>
            <a:ext cx="10896600" cy="1076961"/>
          </a:xfrm>
          <a:solidFill>
            <a:schemeClr val="accent1">
              <a:alpha val="80000"/>
            </a:schemeClr>
          </a:solidFill>
        </p:spPr>
        <p:txBody>
          <a:bodyPr lIns="0" tIns="61200" rIns="720000" anchor="ctr" anchorCtr="0"/>
          <a:lstStyle>
            <a:lvl1pPr>
              <a:defRPr baseline="0">
                <a:solidFill>
                  <a:schemeClr val="bg1"/>
                </a:solidFill>
              </a:defRPr>
            </a:lvl1pPr>
          </a:lstStyle>
          <a:p>
            <a:r>
              <a:rPr lang="ru-RU" dirty="0"/>
              <a:t>Заголовок внизу</a:t>
            </a:r>
          </a:p>
        </p:txBody>
      </p:sp>
      <p:sp>
        <p:nvSpPr>
          <p:cNvPr id="7" name="Текст 12"/>
          <p:cNvSpPr>
            <a:spLocks noGrp="1"/>
          </p:cNvSpPr>
          <p:nvPr>
            <p:ph type="body" sz="quarter" idx="12" hasCustomPrompt="1"/>
          </p:nvPr>
        </p:nvSpPr>
        <p:spPr>
          <a:xfrm>
            <a:off x="0" y="5373688"/>
            <a:ext cx="1295400" cy="1076052"/>
          </a:xfrm>
          <a:solidFill>
            <a:schemeClr val="accent1">
              <a:alpha val="80000"/>
            </a:schemeClr>
          </a:solidFill>
          <a:ln>
            <a:noFill/>
          </a:ln>
        </p:spPr>
        <p:txBody>
          <a:bodyPr/>
          <a:lstStyle>
            <a:lvl1pPr marL="0" indent="0">
              <a:buNone/>
              <a:defRPr/>
            </a:lvl1pPr>
          </a:lstStyle>
          <a:p>
            <a:pPr lvl="0"/>
            <a:r>
              <a:rPr lang="en-US" dirty="0"/>
              <a:t> </a:t>
            </a:r>
            <a:endParaRPr lang="ru-RU" dirty="0"/>
          </a:p>
        </p:txBody>
      </p:sp>
    </p:spTree>
    <p:extLst>
      <p:ext uri="{BB962C8B-B14F-4D97-AF65-F5344CB8AC3E}">
        <p14:creationId xmlns:p14="http://schemas.microsoft.com/office/powerpoint/2010/main" val="1371422979"/>
      </p:ext>
    </p:extLst>
  </p:cSld>
  <p:clrMapOvr>
    <a:masterClrMapping/>
  </p:clrMapOvr>
  <p:extLst mod="1">
    <p:ext uri="{DCECCB84-F9BA-43D5-87BE-67443E8EF086}">
      <p15:sldGuideLst xmlns:p15="http://schemas.microsoft.com/office/powerpoint/2012/main">
        <p15:guide id="1" orient="horz" pos="4065" userDrawn="1">
          <p15:clr>
            <a:srgbClr val="FBAE40"/>
          </p15:clr>
        </p15:guide>
        <p15:guide id="2" orient="horz" pos="3385"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Текст на подложке">
    <p:spTree>
      <p:nvGrpSpPr>
        <p:cNvPr id="1" name=""/>
        <p:cNvGrpSpPr/>
        <p:nvPr/>
      </p:nvGrpSpPr>
      <p:grpSpPr>
        <a:xfrm>
          <a:off x="0" y="0"/>
          <a:ext cx="0" cy="0"/>
          <a:chOff x="0" y="0"/>
          <a:chExt cx="0" cy="0"/>
        </a:xfrm>
      </p:grpSpPr>
      <p:sp>
        <p:nvSpPr>
          <p:cNvPr id="4" name="Рисунок 3"/>
          <p:cNvSpPr>
            <a:spLocks noGrp="1"/>
          </p:cNvSpPr>
          <p:nvPr>
            <p:ph type="pic" sz="quarter" idx="10"/>
          </p:nvPr>
        </p:nvSpPr>
        <p:spPr>
          <a:xfrm>
            <a:off x="0" y="-1304"/>
            <a:ext cx="12192000" cy="6858000"/>
          </a:xfrm>
        </p:spPr>
        <p:txBody>
          <a:bodyPr anchor="ctr" anchorCtr="1"/>
          <a:lstStyle>
            <a:lvl1pPr marL="0" indent="0">
              <a:buNone/>
              <a:defRPr/>
            </a:lvl1pPr>
          </a:lstStyle>
          <a:p>
            <a:endParaRPr lang="ru-RU" dirty="0"/>
          </a:p>
        </p:txBody>
      </p:sp>
      <p:sp>
        <p:nvSpPr>
          <p:cNvPr id="3" name="Текст 2"/>
          <p:cNvSpPr>
            <a:spLocks noGrp="1"/>
          </p:cNvSpPr>
          <p:nvPr>
            <p:ph type="body" sz="quarter" idx="11" hasCustomPrompt="1"/>
          </p:nvPr>
        </p:nvSpPr>
        <p:spPr>
          <a:xfrm>
            <a:off x="1295400" y="5373216"/>
            <a:ext cx="10896600" cy="1079972"/>
          </a:xfrm>
          <a:solidFill>
            <a:schemeClr val="accent1">
              <a:alpha val="80000"/>
            </a:schemeClr>
          </a:solidFill>
        </p:spPr>
        <p:txBody>
          <a:bodyPr lIns="0" rIns="3960000" anchor="ctr" anchorCtr="0">
            <a:normAutofit/>
          </a:bodyPr>
          <a:lstStyle>
            <a:lvl1pPr marL="0" indent="0">
              <a:buNone/>
              <a:tabLst/>
              <a:defRPr sz="1800" baseline="0">
                <a:solidFill>
                  <a:schemeClr val="bg2"/>
                </a:solidFill>
              </a:defRPr>
            </a:lvl1pPr>
          </a:lstStyle>
          <a:p>
            <a:pPr lvl="0"/>
            <a:r>
              <a:rPr lang="ru-RU" dirty="0"/>
              <a:t>Поясняющий текст к рисунку</a:t>
            </a:r>
          </a:p>
        </p:txBody>
      </p:sp>
      <p:sp>
        <p:nvSpPr>
          <p:cNvPr id="7" name="Текст 12"/>
          <p:cNvSpPr>
            <a:spLocks noGrp="1"/>
          </p:cNvSpPr>
          <p:nvPr>
            <p:ph type="body" sz="quarter" idx="12" hasCustomPrompt="1"/>
          </p:nvPr>
        </p:nvSpPr>
        <p:spPr>
          <a:xfrm>
            <a:off x="0" y="5373688"/>
            <a:ext cx="1295400" cy="1076052"/>
          </a:xfrm>
          <a:solidFill>
            <a:schemeClr val="accent1">
              <a:alpha val="80000"/>
            </a:schemeClr>
          </a:solidFill>
          <a:ln>
            <a:noFill/>
          </a:ln>
        </p:spPr>
        <p:txBody>
          <a:bodyPr/>
          <a:lstStyle>
            <a:lvl1pPr marL="0" indent="0">
              <a:buNone/>
              <a:defRPr/>
            </a:lvl1pPr>
          </a:lstStyle>
          <a:p>
            <a:pPr lvl="0"/>
            <a:r>
              <a:rPr lang="en-US" dirty="0"/>
              <a:t> </a:t>
            </a:r>
            <a:endParaRPr lang="ru-RU" dirty="0"/>
          </a:p>
        </p:txBody>
      </p:sp>
    </p:spTree>
    <p:extLst>
      <p:ext uri="{BB962C8B-B14F-4D97-AF65-F5344CB8AC3E}">
        <p14:creationId xmlns:p14="http://schemas.microsoft.com/office/powerpoint/2010/main" val="4118933697"/>
      </p:ext>
    </p:extLst>
  </p:cSld>
  <p:clrMapOvr>
    <a:masterClrMapping/>
  </p:clrMapOvr>
  <p:extLst mod="1">
    <p:ext uri="{DCECCB84-F9BA-43D5-87BE-67443E8EF086}">
      <p15:sldGuideLst xmlns:p15="http://schemas.microsoft.com/office/powerpoint/2012/main">
        <p15:guide id="1" orient="horz" pos="3385" userDrawn="1">
          <p15:clr>
            <a:srgbClr val="FBAE40"/>
          </p15:clr>
        </p15:guide>
        <p15:guide id="2" orient="horz" pos="4065"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Пустой слайд">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38472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Вопросы">
    <p:spTree>
      <p:nvGrpSpPr>
        <p:cNvPr id="1" name=""/>
        <p:cNvGrpSpPr/>
        <p:nvPr/>
      </p:nvGrpSpPr>
      <p:grpSpPr>
        <a:xfrm>
          <a:off x="0" y="0"/>
          <a:ext cx="0" cy="0"/>
          <a:chOff x="0" y="0"/>
          <a:chExt cx="0" cy="0"/>
        </a:xfrm>
      </p:grpSpPr>
      <p:sp>
        <p:nvSpPr>
          <p:cNvPr id="7" name="Текст 9"/>
          <p:cNvSpPr txBox="1">
            <a:spLocks/>
          </p:cNvSpPr>
          <p:nvPr userDrawn="1"/>
        </p:nvSpPr>
        <p:spPr>
          <a:xfrm>
            <a:off x="1295469" y="5678265"/>
            <a:ext cx="3856171" cy="355128"/>
          </a:xfrm>
          <a:prstGeom prst="rect">
            <a:avLst/>
          </a:prstGeom>
        </p:spPr>
        <p:txBody>
          <a:bodyPr lIns="0" rIns="0" anchor="b">
            <a:normAutofit lnSpcReduction="10000"/>
          </a:bodyPr>
          <a:lstStyle>
            <a:lvl1pPr marL="0" indent="0" algn="r" defTabSz="914400" rtl="0" eaLnBrk="1" latinLnBrk="0" hangingPunct="1">
              <a:spcBef>
                <a:spcPct val="20000"/>
              </a:spcBef>
              <a:buClr>
                <a:srgbClr val="C00000"/>
              </a:buClr>
              <a:buFont typeface="Arial" panose="020B0604020202020204" pitchFamily="34" charset="0"/>
              <a:buNone/>
              <a:defRPr sz="1800" b="0" kern="1200" baseline="0">
                <a:solidFill>
                  <a:schemeClr val="tx1"/>
                </a:solidFill>
                <a:latin typeface="Segoe UI" panose="020B0502040204020203" pitchFamily="34" charset="0"/>
                <a:ea typeface="Segoe UI" panose="020B0502040204020203" pitchFamily="34" charset="0"/>
                <a:cs typeface="Segoe UI" panose="020B0502040204020203" pitchFamily="34" charset="0"/>
              </a:defRPr>
            </a:lvl1pPr>
            <a:lvl2pPr marL="742950" indent="-285750" algn="l" defTabSz="914400" rtl="0" eaLnBrk="1" latinLnBrk="0" hangingPunct="1">
              <a:spcBef>
                <a:spcPct val="20000"/>
              </a:spcBef>
              <a:buClr>
                <a:srgbClr val="C00000"/>
              </a:buClr>
              <a:buFont typeface="Arial" panose="020B0604020202020204" pitchFamily="34" charset="0"/>
              <a:buChar char="•"/>
              <a:defRPr sz="2800" kern="1200">
                <a:solidFill>
                  <a:schemeClr val="tx1"/>
                </a:solidFill>
                <a:latin typeface="Segoe UI" panose="020B0502040204020203" pitchFamily="34" charset="0"/>
                <a:ea typeface="Segoe UI" panose="020B0502040204020203" pitchFamily="34" charset="0"/>
                <a:cs typeface="Segoe UI" panose="020B0502040204020203" pitchFamily="34" charset="0"/>
              </a:defRPr>
            </a:lvl2pPr>
            <a:lvl3pPr marL="1143000" indent="-228600" algn="l" defTabSz="914400" rtl="0" eaLnBrk="1" latinLnBrk="0" hangingPunct="1">
              <a:spcBef>
                <a:spcPct val="20000"/>
              </a:spcBef>
              <a:buClr>
                <a:srgbClr val="C00000"/>
              </a:buClr>
              <a:buFont typeface="Arial" panose="020B0604020202020204" pitchFamily="34" charset="0"/>
              <a:buChar char="•"/>
              <a:defRPr sz="2400" kern="1200">
                <a:solidFill>
                  <a:schemeClr val="tx1"/>
                </a:solidFill>
                <a:latin typeface="Segoe UI" panose="020B0502040204020203" pitchFamily="34" charset="0"/>
                <a:ea typeface="Segoe UI" panose="020B0502040204020203" pitchFamily="34" charset="0"/>
                <a:cs typeface="Segoe UI" panose="020B0502040204020203" pitchFamily="34" charset="0"/>
              </a:defRPr>
            </a:lvl3pPr>
            <a:lvl4pPr marL="1600200" indent="-228600" algn="l" defTabSz="914400" rtl="0" eaLnBrk="1" latinLnBrk="0" hangingPunct="1">
              <a:spcBef>
                <a:spcPct val="20000"/>
              </a:spcBef>
              <a:buClr>
                <a:srgbClr val="C00000"/>
              </a:buClr>
              <a:buFont typeface="Arial" panose="020B0604020202020204" pitchFamily="34" charset="0"/>
              <a:buChar char="•"/>
              <a:defRPr sz="2000" kern="1200">
                <a:solidFill>
                  <a:schemeClr val="tx1"/>
                </a:solidFill>
                <a:latin typeface="Segoe UI" panose="020B0502040204020203" pitchFamily="34" charset="0"/>
                <a:ea typeface="Segoe UI" panose="020B0502040204020203" pitchFamily="34" charset="0"/>
                <a:cs typeface="Segoe UI" panose="020B0502040204020203" pitchFamily="34" charset="0"/>
              </a:defRPr>
            </a:lvl4pPr>
            <a:lvl5pPr marL="2057400" indent="-228600" algn="l" defTabSz="914400" rtl="0" eaLnBrk="1" latinLnBrk="0" hangingPunct="1">
              <a:spcBef>
                <a:spcPct val="20000"/>
              </a:spcBef>
              <a:buClr>
                <a:srgbClr val="C00000"/>
              </a:buClr>
              <a:buFont typeface="Arial" panose="020B0604020202020204" pitchFamily="34" charset="0"/>
              <a:buChar char="•"/>
              <a:defRPr sz="2000" kern="1200">
                <a:solidFill>
                  <a:schemeClr val="tx1"/>
                </a:solidFill>
                <a:latin typeface="Segoe UI" panose="020B0502040204020203" pitchFamily="34" charset="0"/>
                <a:ea typeface="Segoe UI" panose="020B0502040204020203" pitchFamily="34" charset="0"/>
                <a:cs typeface="Segoe UI" panose="020B0502040204020203"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l"/>
            <a:r>
              <a:rPr lang="en-US" sz="1800" dirty="0">
                <a:hlinkClick r:id="rId2"/>
              </a:rPr>
              <a:t>www.kontur.ru</a:t>
            </a:r>
            <a:endParaRPr lang="ru-RU" sz="1800" dirty="0"/>
          </a:p>
        </p:txBody>
      </p:sp>
      <p:sp>
        <p:nvSpPr>
          <p:cNvPr id="11" name="Объект 10"/>
          <p:cNvSpPr>
            <a:spLocks noGrp="1"/>
          </p:cNvSpPr>
          <p:nvPr>
            <p:ph sz="quarter" idx="12" hasCustomPrompt="1"/>
          </p:nvPr>
        </p:nvSpPr>
        <p:spPr>
          <a:xfrm>
            <a:off x="4367825" y="5668165"/>
            <a:ext cx="6512983" cy="365228"/>
          </a:xfrm>
        </p:spPr>
        <p:txBody>
          <a:bodyPr lIns="0" rIns="0" anchor="b" anchorCtr="0">
            <a:normAutofit/>
          </a:bodyPr>
          <a:lstStyle>
            <a:lvl1pPr marL="0" indent="0" algn="r">
              <a:buNone/>
              <a:defRPr sz="1800" baseline="0"/>
            </a:lvl1pPr>
          </a:lstStyle>
          <a:p>
            <a:pPr lvl="0"/>
            <a:r>
              <a:rPr lang="en-US" dirty="0"/>
              <a:t>login@skbkontur.ru</a:t>
            </a:r>
            <a:endParaRPr lang="ru-RU" dirty="0"/>
          </a:p>
        </p:txBody>
      </p:sp>
      <p:graphicFrame>
        <p:nvGraphicFramePr>
          <p:cNvPr id="10" name="Схема 9"/>
          <p:cNvGraphicFramePr/>
          <p:nvPr userDrawn="1">
            <p:extLst>
              <p:ext uri="{D42A27DB-BD31-4B8C-83A1-F6EECF244321}">
                <p14:modId xmlns:p14="http://schemas.microsoft.com/office/powerpoint/2010/main" val="638235333"/>
              </p:ext>
            </p:extLst>
          </p:nvPr>
        </p:nvGraphicFramePr>
        <p:xfrm>
          <a:off x="1295427" y="5221845"/>
          <a:ext cx="3072407" cy="4389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2" name="Текст 9"/>
          <p:cNvSpPr>
            <a:spLocks noGrp="1"/>
          </p:cNvSpPr>
          <p:nvPr>
            <p:ph type="body" sz="quarter" idx="11" hasCustomPrompt="1"/>
          </p:nvPr>
        </p:nvSpPr>
        <p:spPr>
          <a:xfrm>
            <a:off x="4367809" y="5229272"/>
            <a:ext cx="6528795" cy="438941"/>
          </a:xfrm>
        </p:spPr>
        <p:txBody>
          <a:bodyPr lIns="0" tIns="0" rIns="0" bIns="0" anchor="t" anchorCtr="0">
            <a:noAutofit/>
          </a:bodyPr>
          <a:lstStyle>
            <a:lvl1pPr marL="0" indent="0" algn="r">
              <a:buNone/>
              <a:defRPr sz="2400" b="1" baseline="0"/>
            </a:lvl1pPr>
          </a:lstStyle>
          <a:p>
            <a:pPr lvl="0"/>
            <a:r>
              <a:rPr lang="ru-RU" dirty="0"/>
              <a:t>Имя Фамилия</a:t>
            </a:r>
          </a:p>
        </p:txBody>
      </p:sp>
      <p:graphicFrame>
        <p:nvGraphicFramePr>
          <p:cNvPr id="14" name="Схема 13"/>
          <p:cNvGraphicFramePr/>
          <p:nvPr userDrawn="1">
            <p:extLst>
              <p:ext uri="{D42A27DB-BD31-4B8C-83A1-F6EECF244321}">
                <p14:modId xmlns:p14="http://schemas.microsoft.com/office/powerpoint/2010/main" val="3089848446"/>
              </p:ext>
            </p:extLst>
          </p:nvPr>
        </p:nvGraphicFramePr>
        <p:xfrm>
          <a:off x="4148418" y="1621383"/>
          <a:ext cx="3863711" cy="1800225"/>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334770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Объект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a:xfrm>
            <a:off x="609600" y="6356351"/>
            <a:ext cx="2844800" cy="365125"/>
          </a:xfrm>
          <a:prstGeom prst="rect">
            <a:avLst/>
          </a:prstGeom>
        </p:spPr>
        <p:txBody>
          <a:bodyPr/>
          <a:lstStyle/>
          <a:p>
            <a:fld id="{ED7A5A9E-355E-4F5A-82F5-195339D13266}" type="datetimeFigureOut">
              <a:rPr lang="ru-RU" smtClean="0"/>
              <a:t>27.09.2016</a:t>
            </a:fld>
            <a:endParaRPr lang="ru-RU"/>
          </a:p>
        </p:txBody>
      </p:sp>
      <p:sp>
        <p:nvSpPr>
          <p:cNvPr id="5" name="Нижний колонтитул 4"/>
          <p:cNvSpPr>
            <a:spLocks noGrp="1"/>
          </p:cNvSpPr>
          <p:nvPr>
            <p:ph type="ftr" sz="quarter" idx="11"/>
          </p:nvPr>
        </p:nvSpPr>
        <p:spPr>
          <a:xfrm>
            <a:off x="4165600" y="6356351"/>
            <a:ext cx="3860800" cy="365125"/>
          </a:xfrm>
          <a:prstGeom prst="rect">
            <a:avLst/>
          </a:prstGeom>
        </p:spPr>
        <p:txBody>
          <a:bodyPr/>
          <a:lstStyle/>
          <a:p>
            <a:endParaRPr lang="ru-RU"/>
          </a:p>
        </p:txBody>
      </p:sp>
      <p:sp>
        <p:nvSpPr>
          <p:cNvPr id="6" name="Номер слайда 5"/>
          <p:cNvSpPr>
            <a:spLocks noGrp="1"/>
          </p:cNvSpPr>
          <p:nvPr>
            <p:ph type="sldNum" sz="quarter" idx="12"/>
          </p:nvPr>
        </p:nvSpPr>
        <p:spPr>
          <a:xfrm>
            <a:off x="8737600" y="6356351"/>
            <a:ext cx="2844800" cy="365125"/>
          </a:xfrm>
          <a:prstGeom prst="rect">
            <a:avLst/>
          </a:prstGeom>
        </p:spPr>
        <p:txBody>
          <a:bodyPr/>
          <a:lstStyle/>
          <a:p>
            <a:fld id="{7EA25B0A-9D01-4A49-8487-37D2E0082047}" type="slidenum">
              <a:rPr lang="ru-RU" smtClean="0"/>
              <a:t>‹#›</a:t>
            </a:fld>
            <a:endParaRPr lang="ru-RU"/>
          </a:p>
        </p:txBody>
      </p:sp>
    </p:spTree>
    <p:extLst>
      <p:ext uri="{BB962C8B-B14F-4D97-AF65-F5344CB8AC3E}">
        <p14:creationId xmlns:p14="http://schemas.microsoft.com/office/powerpoint/2010/main" val="15206936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Обычный заголовок">
    <p:spTree>
      <p:nvGrpSpPr>
        <p:cNvPr id="1" name=""/>
        <p:cNvGrpSpPr/>
        <p:nvPr/>
      </p:nvGrpSpPr>
      <p:grpSpPr>
        <a:xfrm>
          <a:off x="0" y="0"/>
          <a:ext cx="0" cy="0"/>
          <a:chOff x="0" y="0"/>
          <a:chExt cx="0" cy="0"/>
        </a:xfrm>
      </p:grpSpPr>
      <p:sp>
        <p:nvSpPr>
          <p:cNvPr id="6" name="Объект 5"/>
          <p:cNvSpPr>
            <a:spLocks noGrp="1"/>
          </p:cNvSpPr>
          <p:nvPr>
            <p:ph sz="quarter" idx="13"/>
          </p:nvPr>
        </p:nvSpPr>
        <p:spPr>
          <a:xfrm>
            <a:off x="1295400" y="1628779"/>
            <a:ext cx="9601133" cy="4679951"/>
          </a:xfrm>
        </p:spPr>
        <p:txBody>
          <a:bodyPr/>
          <a:lstStyle>
            <a:lvl1pPr>
              <a:buClr>
                <a:schemeClr val="accent1"/>
              </a:buClr>
              <a:defRPr>
                <a:latin typeface="+mn-lt"/>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endParaRPr lang="ru-RU" dirty="0"/>
          </a:p>
        </p:txBody>
      </p:sp>
      <p:sp>
        <p:nvSpPr>
          <p:cNvPr id="11" name="Заголовок 10"/>
          <p:cNvSpPr>
            <a:spLocks noGrp="1"/>
          </p:cNvSpPr>
          <p:nvPr>
            <p:ph type="title" hasCustomPrompt="1"/>
          </p:nvPr>
        </p:nvSpPr>
        <p:spPr/>
        <p:txBody>
          <a:bodyPr/>
          <a:lstStyle>
            <a:lvl1pPr>
              <a:defRPr>
                <a:solidFill>
                  <a:schemeClr val="accent1"/>
                </a:solidFill>
              </a:defRPr>
            </a:lvl1pPr>
          </a:lstStyle>
          <a:p>
            <a:r>
              <a:rPr lang="ru-RU" dirty="0"/>
              <a:t>обычный заголовок</a:t>
            </a:r>
          </a:p>
        </p:txBody>
      </p:sp>
      <p:cxnSp>
        <p:nvCxnSpPr>
          <p:cNvPr id="12" name="Прямая соединительная линия 11"/>
          <p:cNvCxnSpPr/>
          <p:nvPr userDrawn="1"/>
        </p:nvCxnSpPr>
        <p:spPr>
          <a:xfrm>
            <a:off x="1295400" y="1341438"/>
            <a:ext cx="9601133"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463764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1300501" y="3429047"/>
            <a:ext cx="9601067" cy="1800225"/>
          </a:xfrm>
        </p:spPr>
        <p:txBody>
          <a:bodyPr anchor="t" anchorCtr="0"/>
          <a:lstStyle>
            <a:lvl1pPr>
              <a:defRPr>
                <a:solidFill>
                  <a:schemeClr val="accent1"/>
                </a:solidFill>
              </a:defRPr>
            </a:lvl1pPr>
          </a:lstStyle>
          <a:p>
            <a:r>
              <a:rPr lang="ru-RU" dirty="0"/>
              <a:t>Заголовок раздела</a:t>
            </a:r>
          </a:p>
        </p:txBody>
      </p:sp>
      <p:cxnSp>
        <p:nvCxnSpPr>
          <p:cNvPr id="3" name="Прямая соединительная линия 2"/>
          <p:cNvCxnSpPr/>
          <p:nvPr userDrawn="1"/>
        </p:nvCxnSpPr>
        <p:spPr>
          <a:xfrm>
            <a:off x="1300500" y="3429000"/>
            <a:ext cx="9601133"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7" name="Текст 6"/>
          <p:cNvSpPr>
            <a:spLocks noGrp="1"/>
          </p:cNvSpPr>
          <p:nvPr>
            <p:ph type="body" sz="quarter" idx="10" hasCustomPrompt="1"/>
          </p:nvPr>
        </p:nvSpPr>
        <p:spPr>
          <a:xfrm>
            <a:off x="1300500" y="1636293"/>
            <a:ext cx="9596101" cy="1792753"/>
          </a:xfrm>
        </p:spPr>
        <p:txBody>
          <a:bodyPr lIns="0" rIns="0" anchor="b" anchorCtr="0">
            <a:normAutofit/>
          </a:bodyPr>
          <a:lstStyle>
            <a:lvl1pPr marL="0" indent="0" algn="l">
              <a:buNone/>
              <a:defRPr sz="2400" baseline="0"/>
            </a:lvl1pPr>
          </a:lstStyle>
          <a:p>
            <a:pPr lvl="0"/>
            <a:r>
              <a:rPr lang="ru-RU" dirty="0"/>
              <a:t>ОБРАЗЕЦ ТЕКСТА</a:t>
            </a:r>
          </a:p>
        </p:txBody>
      </p:sp>
    </p:spTree>
    <p:extLst>
      <p:ext uri="{BB962C8B-B14F-4D97-AF65-F5344CB8AC3E}">
        <p14:creationId xmlns:p14="http://schemas.microsoft.com/office/powerpoint/2010/main" val="36281528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Многострочный заголовок">
    <p:spTree>
      <p:nvGrpSpPr>
        <p:cNvPr id="1" name=""/>
        <p:cNvGrpSpPr/>
        <p:nvPr/>
      </p:nvGrpSpPr>
      <p:grpSpPr>
        <a:xfrm>
          <a:off x="0" y="0"/>
          <a:ext cx="0" cy="0"/>
          <a:chOff x="0" y="0"/>
          <a:chExt cx="0" cy="0"/>
        </a:xfrm>
      </p:grpSpPr>
      <p:sp>
        <p:nvSpPr>
          <p:cNvPr id="6" name="Объект 5"/>
          <p:cNvSpPr>
            <a:spLocks noGrp="1"/>
          </p:cNvSpPr>
          <p:nvPr>
            <p:ph sz="quarter" idx="13"/>
          </p:nvPr>
        </p:nvSpPr>
        <p:spPr>
          <a:xfrm>
            <a:off x="1295400" y="1916113"/>
            <a:ext cx="9601133" cy="4392612"/>
          </a:xfrm>
        </p:spPr>
        <p:txBody>
          <a:bodyPr/>
          <a:lstStyle>
            <a:lvl1pPr>
              <a:buClr>
                <a:schemeClr val="accent1"/>
              </a:buClr>
              <a:defRPr>
                <a:latin typeface="+mn-lt"/>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endParaRPr lang="ru-RU" dirty="0"/>
          </a:p>
        </p:txBody>
      </p:sp>
      <p:sp>
        <p:nvSpPr>
          <p:cNvPr id="11" name="Заголовок 10"/>
          <p:cNvSpPr>
            <a:spLocks noGrp="1"/>
          </p:cNvSpPr>
          <p:nvPr>
            <p:ph type="title" hasCustomPrompt="1"/>
          </p:nvPr>
        </p:nvSpPr>
        <p:spPr>
          <a:xfrm>
            <a:off x="1295533" y="552147"/>
            <a:ext cx="9601067" cy="1076628"/>
          </a:xfrm>
        </p:spPr>
        <p:txBody>
          <a:bodyPr/>
          <a:lstStyle>
            <a:lvl1pPr>
              <a:defRPr sz="3200">
                <a:solidFill>
                  <a:schemeClr val="accent1"/>
                </a:solidFill>
              </a:defRPr>
            </a:lvl1pPr>
          </a:lstStyle>
          <a:p>
            <a:r>
              <a:rPr lang="ru-RU" dirty="0"/>
              <a:t>Многострочный</a:t>
            </a:r>
            <a:br>
              <a:rPr lang="ru-RU" dirty="0"/>
            </a:br>
            <a:r>
              <a:rPr lang="ru-RU" dirty="0"/>
              <a:t>заголовок</a:t>
            </a:r>
          </a:p>
        </p:txBody>
      </p:sp>
      <p:cxnSp>
        <p:nvCxnSpPr>
          <p:cNvPr id="12" name="Прямая соединительная линия 11"/>
          <p:cNvCxnSpPr/>
          <p:nvPr userDrawn="1"/>
        </p:nvCxnSpPr>
        <p:spPr>
          <a:xfrm>
            <a:off x="1295468" y="1628775"/>
            <a:ext cx="9601133"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3604682"/>
      </p:ext>
    </p:extLst>
  </p:cSld>
  <p:clrMapOvr>
    <a:masterClrMapping/>
  </p:clrMapOvr>
  <p:extLst mod="1">
    <p:ext uri="{DCECCB84-F9BA-43D5-87BE-67443E8EF086}">
      <p15:sldGuideLst xmlns:p15="http://schemas.microsoft.com/office/powerpoint/2012/main">
        <p15:guide id="2" orient="horz" pos="1207"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Черный заголовок">
    <p:spTree>
      <p:nvGrpSpPr>
        <p:cNvPr id="1" name=""/>
        <p:cNvGrpSpPr/>
        <p:nvPr/>
      </p:nvGrpSpPr>
      <p:grpSpPr>
        <a:xfrm>
          <a:off x="0" y="0"/>
          <a:ext cx="0" cy="0"/>
          <a:chOff x="0" y="0"/>
          <a:chExt cx="0" cy="0"/>
        </a:xfrm>
      </p:grpSpPr>
      <p:sp>
        <p:nvSpPr>
          <p:cNvPr id="6" name="Объект 5"/>
          <p:cNvSpPr>
            <a:spLocks noGrp="1"/>
          </p:cNvSpPr>
          <p:nvPr>
            <p:ph sz="quarter" idx="13"/>
          </p:nvPr>
        </p:nvSpPr>
        <p:spPr>
          <a:xfrm>
            <a:off x="1295400" y="1628779"/>
            <a:ext cx="9601133" cy="4679951"/>
          </a:xfrm>
        </p:spPr>
        <p:txBody>
          <a:bodyPr/>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endParaRPr lang="ru-RU" dirty="0"/>
          </a:p>
        </p:txBody>
      </p:sp>
      <p:sp>
        <p:nvSpPr>
          <p:cNvPr id="11" name="Заголовок 10"/>
          <p:cNvSpPr>
            <a:spLocks noGrp="1"/>
          </p:cNvSpPr>
          <p:nvPr>
            <p:ph type="title" hasCustomPrompt="1"/>
          </p:nvPr>
        </p:nvSpPr>
        <p:spPr/>
        <p:txBody>
          <a:bodyPr/>
          <a:lstStyle>
            <a:lvl1pPr>
              <a:defRPr>
                <a:solidFill>
                  <a:schemeClr val="tx1"/>
                </a:solidFill>
              </a:defRPr>
            </a:lvl1pPr>
          </a:lstStyle>
          <a:p>
            <a:r>
              <a:rPr lang="ru-RU" dirty="0"/>
              <a:t>Черный заголовок</a:t>
            </a:r>
          </a:p>
        </p:txBody>
      </p:sp>
      <p:cxnSp>
        <p:nvCxnSpPr>
          <p:cNvPr id="12" name="Прямая соединительная линия 11"/>
          <p:cNvCxnSpPr/>
          <p:nvPr userDrawn="1"/>
        </p:nvCxnSpPr>
        <p:spPr>
          <a:xfrm>
            <a:off x="1295400" y="1341438"/>
            <a:ext cx="960113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58925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Многострочный черный заголовок">
    <p:spTree>
      <p:nvGrpSpPr>
        <p:cNvPr id="1" name=""/>
        <p:cNvGrpSpPr/>
        <p:nvPr/>
      </p:nvGrpSpPr>
      <p:grpSpPr>
        <a:xfrm>
          <a:off x="0" y="0"/>
          <a:ext cx="0" cy="0"/>
          <a:chOff x="0" y="0"/>
          <a:chExt cx="0" cy="0"/>
        </a:xfrm>
      </p:grpSpPr>
      <p:sp>
        <p:nvSpPr>
          <p:cNvPr id="6" name="Объект 5"/>
          <p:cNvSpPr>
            <a:spLocks noGrp="1"/>
          </p:cNvSpPr>
          <p:nvPr>
            <p:ph sz="quarter" idx="13"/>
          </p:nvPr>
        </p:nvSpPr>
        <p:spPr>
          <a:xfrm>
            <a:off x="1295400" y="1916113"/>
            <a:ext cx="9601133" cy="4392612"/>
          </a:xfrm>
        </p:spPr>
        <p:txBody>
          <a:bodyPr/>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endParaRPr lang="ru-RU" dirty="0"/>
          </a:p>
        </p:txBody>
      </p:sp>
      <p:sp>
        <p:nvSpPr>
          <p:cNvPr id="11" name="Заголовок 10"/>
          <p:cNvSpPr>
            <a:spLocks noGrp="1"/>
          </p:cNvSpPr>
          <p:nvPr>
            <p:ph type="title" hasCustomPrompt="1"/>
          </p:nvPr>
        </p:nvSpPr>
        <p:spPr>
          <a:xfrm>
            <a:off x="1295533" y="552147"/>
            <a:ext cx="9601067" cy="1076628"/>
          </a:xfrm>
        </p:spPr>
        <p:txBody>
          <a:bodyPr/>
          <a:lstStyle>
            <a:lvl1pPr>
              <a:defRPr sz="3200">
                <a:solidFill>
                  <a:schemeClr val="tx1"/>
                </a:solidFill>
              </a:defRPr>
            </a:lvl1pPr>
          </a:lstStyle>
          <a:p>
            <a:r>
              <a:rPr lang="ru-RU" dirty="0"/>
              <a:t>Многострочный черный</a:t>
            </a:r>
            <a:br>
              <a:rPr lang="ru-RU" dirty="0"/>
            </a:br>
            <a:r>
              <a:rPr lang="ru-RU" dirty="0"/>
              <a:t>заголовок</a:t>
            </a:r>
          </a:p>
        </p:txBody>
      </p:sp>
      <p:cxnSp>
        <p:nvCxnSpPr>
          <p:cNvPr id="12" name="Прямая соединительная линия 11"/>
          <p:cNvCxnSpPr/>
          <p:nvPr userDrawn="1"/>
        </p:nvCxnSpPr>
        <p:spPr>
          <a:xfrm>
            <a:off x="1295468" y="1628775"/>
            <a:ext cx="960113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3971514"/>
      </p:ext>
    </p:extLst>
  </p:cSld>
  <p:clrMapOvr>
    <a:masterClrMapping/>
  </p:clrMapOvr>
  <p:extLst mod="1">
    <p:ext uri="{DCECCB84-F9BA-43D5-87BE-67443E8EF086}">
      <p15:sldGuideLst xmlns:p15="http://schemas.microsoft.com/office/powerpoint/2012/main">
        <p15:guide id="2" orient="horz" pos="1207"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Без подчеркивания">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p:txBody>
          <a:bodyPr/>
          <a:lstStyle>
            <a:lvl1pPr>
              <a:defRPr baseline="0">
                <a:solidFill>
                  <a:schemeClr val="accent1"/>
                </a:solidFill>
              </a:defRPr>
            </a:lvl1pPr>
          </a:lstStyle>
          <a:p>
            <a:r>
              <a:rPr lang="ru-RU" dirty="0"/>
              <a:t>Без подчеркивания</a:t>
            </a:r>
          </a:p>
        </p:txBody>
      </p:sp>
      <p:sp>
        <p:nvSpPr>
          <p:cNvPr id="3" name="Объект 5"/>
          <p:cNvSpPr>
            <a:spLocks noGrp="1"/>
          </p:cNvSpPr>
          <p:nvPr>
            <p:ph sz="quarter" idx="13"/>
          </p:nvPr>
        </p:nvSpPr>
        <p:spPr>
          <a:xfrm>
            <a:off x="1295400" y="1628779"/>
            <a:ext cx="9601133" cy="4679951"/>
          </a:xfrm>
        </p:spPr>
        <p:txBody>
          <a:bodyPr/>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endParaRPr lang="ru-RU" dirty="0"/>
          </a:p>
        </p:txBody>
      </p:sp>
    </p:spTree>
    <p:extLst>
      <p:ext uri="{BB962C8B-B14F-4D97-AF65-F5344CB8AC3E}">
        <p14:creationId xmlns:p14="http://schemas.microsoft.com/office/powerpoint/2010/main" val="4211757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Обычный заголовок">
    <p:spTree>
      <p:nvGrpSpPr>
        <p:cNvPr id="1" name=""/>
        <p:cNvGrpSpPr/>
        <p:nvPr/>
      </p:nvGrpSpPr>
      <p:grpSpPr>
        <a:xfrm>
          <a:off x="0" y="0"/>
          <a:ext cx="0" cy="0"/>
          <a:chOff x="0" y="0"/>
          <a:chExt cx="0" cy="0"/>
        </a:xfrm>
      </p:grpSpPr>
      <p:sp>
        <p:nvSpPr>
          <p:cNvPr id="6" name="Объект 5"/>
          <p:cNvSpPr>
            <a:spLocks noGrp="1"/>
          </p:cNvSpPr>
          <p:nvPr>
            <p:ph sz="quarter" idx="13"/>
          </p:nvPr>
        </p:nvSpPr>
        <p:spPr>
          <a:xfrm>
            <a:off x="1295400" y="1628779"/>
            <a:ext cx="9601133" cy="4679951"/>
          </a:xfrm>
        </p:spPr>
        <p:txBody>
          <a:bodyPr/>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
        <p:nvSpPr>
          <p:cNvPr id="11" name="Заголовок 10"/>
          <p:cNvSpPr>
            <a:spLocks noGrp="1"/>
          </p:cNvSpPr>
          <p:nvPr>
            <p:ph type="title" hasCustomPrompt="1"/>
          </p:nvPr>
        </p:nvSpPr>
        <p:spPr/>
        <p:txBody>
          <a:bodyPr/>
          <a:lstStyle>
            <a:lvl1pPr>
              <a:defRPr>
                <a:solidFill>
                  <a:schemeClr val="accent1"/>
                </a:solidFill>
              </a:defRPr>
            </a:lvl1pPr>
          </a:lstStyle>
          <a:p>
            <a:r>
              <a:rPr lang="ru-RU" dirty="0"/>
              <a:t>обычный заголовок</a:t>
            </a:r>
          </a:p>
        </p:txBody>
      </p:sp>
      <p:cxnSp>
        <p:nvCxnSpPr>
          <p:cNvPr id="12" name="Прямая соединительная линия 11"/>
          <p:cNvCxnSpPr/>
          <p:nvPr userDrawn="1"/>
        </p:nvCxnSpPr>
        <p:spPr>
          <a:xfrm>
            <a:off x="1295400" y="1341438"/>
            <a:ext cx="9601133"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34926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Многострочный заголовок">
    <p:spTree>
      <p:nvGrpSpPr>
        <p:cNvPr id="1" name=""/>
        <p:cNvGrpSpPr/>
        <p:nvPr/>
      </p:nvGrpSpPr>
      <p:grpSpPr>
        <a:xfrm>
          <a:off x="0" y="0"/>
          <a:ext cx="0" cy="0"/>
          <a:chOff x="0" y="0"/>
          <a:chExt cx="0" cy="0"/>
        </a:xfrm>
      </p:grpSpPr>
      <p:sp>
        <p:nvSpPr>
          <p:cNvPr id="6" name="Объект 5"/>
          <p:cNvSpPr>
            <a:spLocks noGrp="1"/>
          </p:cNvSpPr>
          <p:nvPr>
            <p:ph sz="quarter" idx="13"/>
          </p:nvPr>
        </p:nvSpPr>
        <p:spPr>
          <a:xfrm>
            <a:off x="1295400" y="1916113"/>
            <a:ext cx="9601133" cy="4392612"/>
          </a:xfrm>
        </p:spPr>
        <p:txBody>
          <a:bodyPr/>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
        <p:nvSpPr>
          <p:cNvPr id="11" name="Заголовок 10"/>
          <p:cNvSpPr>
            <a:spLocks noGrp="1"/>
          </p:cNvSpPr>
          <p:nvPr>
            <p:ph type="title" hasCustomPrompt="1"/>
          </p:nvPr>
        </p:nvSpPr>
        <p:spPr>
          <a:xfrm>
            <a:off x="1295533" y="552147"/>
            <a:ext cx="9601067" cy="1076628"/>
          </a:xfrm>
        </p:spPr>
        <p:txBody>
          <a:bodyPr/>
          <a:lstStyle>
            <a:lvl1pPr>
              <a:defRPr sz="3200">
                <a:solidFill>
                  <a:schemeClr val="accent1"/>
                </a:solidFill>
              </a:defRPr>
            </a:lvl1pPr>
          </a:lstStyle>
          <a:p>
            <a:r>
              <a:rPr lang="ru-RU" dirty="0"/>
              <a:t>Многострочный</a:t>
            </a:r>
            <a:br>
              <a:rPr lang="ru-RU" dirty="0"/>
            </a:br>
            <a:r>
              <a:rPr lang="ru-RU" dirty="0"/>
              <a:t>заголовок</a:t>
            </a:r>
          </a:p>
        </p:txBody>
      </p:sp>
      <p:cxnSp>
        <p:nvCxnSpPr>
          <p:cNvPr id="12" name="Прямая соединительная линия 11"/>
          <p:cNvCxnSpPr/>
          <p:nvPr userDrawn="1"/>
        </p:nvCxnSpPr>
        <p:spPr>
          <a:xfrm>
            <a:off x="1295468" y="1628775"/>
            <a:ext cx="9601133"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3659818"/>
      </p:ext>
    </p:extLst>
  </p:cSld>
  <p:clrMapOvr>
    <a:masterClrMapping/>
  </p:clrMapOvr>
  <p:extLst mod="1">
    <p:ext uri="{DCECCB84-F9BA-43D5-87BE-67443E8EF086}">
      <p15:sldGuideLst xmlns:p15="http://schemas.microsoft.com/office/powerpoint/2012/main">
        <p15:guide id="2" orient="horz" pos="1207"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Черный заголовок">
    <p:spTree>
      <p:nvGrpSpPr>
        <p:cNvPr id="1" name=""/>
        <p:cNvGrpSpPr/>
        <p:nvPr/>
      </p:nvGrpSpPr>
      <p:grpSpPr>
        <a:xfrm>
          <a:off x="0" y="0"/>
          <a:ext cx="0" cy="0"/>
          <a:chOff x="0" y="0"/>
          <a:chExt cx="0" cy="0"/>
        </a:xfrm>
      </p:grpSpPr>
      <p:sp>
        <p:nvSpPr>
          <p:cNvPr id="6" name="Объект 5"/>
          <p:cNvSpPr>
            <a:spLocks noGrp="1"/>
          </p:cNvSpPr>
          <p:nvPr>
            <p:ph sz="quarter" idx="13"/>
          </p:nvPr>
        </p:nvSpPr>
        <p:spPr>
          <a:xfrm>
            <a:off x="1295400" y="1628779"/>
            <a:ext cx="9601133" cy="4679951"/>
          </a:xfrm>
        </p:spPr>
        <p:txBody>
          <a:bodyPr/>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
        <p:nvSpPr>
          <p:cNvPr id="11" name="Заголовок 10"/>
          <p:cNvSpPr>
            <a:spLocks noGrp="1"/>
          </p:cNvSpPr>
          <p:nvPr>
            <p:ph type="title" hasCustomPrompt="1"/>
          </p:nvPr>
        </p:nvSpPr>
        <p:spPr/>
        <p:txBody>
          <a:bodyPr/>
          <a:lstStyle>
            <a:lvl1pPr>
              <a:defRPr>
                <a:solidFill>
                  <a:schemeClr val="tx1"/>
                </a:solidFill>
              </a:defRPr>
            </a:lvl1pPr>
          </a:lstStyle>
          <a:p>
            <a:r>
              <a:rPr lang="ru-RU" dirty="0"/>
              <a:t>Черный заголовок</a:t>
            </a:r>
          </a:p>
        </p:txBody>
      </p:sp>
      <p:cxnSp>
        <p:nvCxnSpPr>
          <p:cNvPr id="12" name="Прямая соединительная линия 11"/>
          <p:cNvCxnSpPr/>
          <p:nvPr userDrawn="1"/>
        </p:nvCxnSpPr>
        <p:spPr>
          <a:xfrm>
            <a:off x="1295400" y="1341438"/>
            <a:ext cx="960113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6180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Многострочный черный заголовок">
    <p:spTree>
      <p:nvGrpSpPr>
        <p:cNvPr id="1" name=""/>
        <p:cNvGrpSpPr/>
        <p:nvPr/>
      </p:nvGrpSpPr>
      <p:grpSpPr>
        <a:xfrm>
          <a:off x="0" y="0"/>
          <a:ext cx="0" cy="0"/>
          <a:chOff x="0" y="0"/>
          <a:chExt cx="0" cy="0"/>
        </a:xfrm>
      </p:grpSpPr>
      <p:sp>
        <p:nvSpPr>
          <p:cNvPr id="6" name="Объект 5"/>
          <p:cNvSpPr>
            <a:spLocks noGrp="1"/>
          </p:cNvSpPr>
          <p:nvPr>
            <p:ph sz="quarter" idx="13"/>
          </p:nvPr>
        </p:nvSpPr>
        <p:spPr>
          <a:xfrm>
            <a:off x="1295400" y="1916113"/>
            <a:ext cx="9601133" cy="4392612"/>
          </a:xfrm>
        </p:spPr>
        <p:txBody>
          <a:bodyPr/>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
        <p:nvSpPr>
          <p:cNvPr id="11" name="Заголовок 10"/>
          <p:cNvSpPr>
            <a:spLocks noGrp="1"/>
          </p:cNvSpPr>
          <p:nvPr>
            <p:ph type="title" hasCustomPrompt="1"/>
          </p:nvPr>
        </p:nvSpPr>
        <p:spPr>
          <a:xfrm>
            <a:off x="1295533" y="552147"/>
            <a:ext cx="9601067" cy="1076628"/>
          </a:xfrm>
        </p:spPr>
        <p:txBody>
          <a:bodyPr/>
          <a:lstStyle>
            <a:lvl1pPr>
              <a:defRPr sz="3200">
                <a:solidFill>
                  <a:schemeClr val="tx1"/>
                </a:solidFill>
              </a:defRPr>
            </a:lvl1pPr>
          </a:lstStyle>
          <a:p>
            <a:r>
              <a:rPr lang="ru-RU" dirty="0"/>
              <a:t>Многострочный черный</a:t>
            </a:r>
            <a:br>
              <a:rPr lang="ru-RU" dirty="0"/>
            </a:br>
            <a:r>
              <a:rPr lang="ru-RU" dirty="0"/>
              <a:t>заголовок</a:t>
            </a:r>
          </a:p>
        </p:txBody>
      </p:sp>
      <p:cxnSp>
        <p:nvCxnSpPr>
          <p:cNvPr id="12" name="Прямая соединительная линия 11"/>
          <p:cNvCxnSpPr/>
          <p:nvPr userDrawn="1"/>
        </p:nvCxnSpPr>
        <p:spPr>
          <a:xfrm>
            <a:off x="1295468" y="1628775"/>
            <a:ext cx="960113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0716776"/>
      </p:ext>
    </p:extLst>
  </p:cSld>
  <p:clrMapOvr>
    <a:masterClrMapping/>
  </p:clrMapOvr>
  <p:extLst mod="1">
    <p:ext uri="{DCECCB84-F9BA-43D5-87BE-67443E8EF086}">
      <p15:sldGuideLst xmlns:p15="http://schemas.microsoft.com/office/powerpoint/2012/main">
        <p15:guide id="2" orient="horz" pos="1207"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Без подчеркивания">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p:txBody>
          <a:bodyPr/>
          <a:lstStyle>
            <a:lvl1pPr>
              <a:defRPr baseline="0">
                <a:solidFill>
                  <a:schemeClr val="accent1"/>
                </a:solidFill>
              </a:defRPr>
            </a:lvl1pPr>
          </a:lstStyle>
          <a:p>
            <a:r>
              <a:rPr lang="ru-RU" dirty="0"/>
              <a:t>Без подчеркивания</a:t>
            </a:r>
          </a:p>
        </p:txBody>
      </p:sp>
      <p:sp>
        <p:nvSpPr>
          <p:cNvPr id="3" name="Объект 5"/>
          <p:cNvSpPr>
            <a:spLocks noGrp="1"/>
          </p:cNvSpPr>
          <p:nvPr>
            <p:ph sz="quarter" idx="13"/>
          </p:nvPr>
        </p:nvSpPr>
        <p:spPr>
          <a:xfrm>
            <a:off x="1295400" y="1628779"/>
            <a:ext cx="9601133" cy="4679951"/>
          </a:xfrm>
        </p:spPr>
        <p:txBody>
          <a:bodyPr/>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1579266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Заголовок в центре">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1295533" y="1628775"/>
            <a:ext cx="9601067" cy="3600450"/>
          </a:xfrm>
        </p:spPr>
        <p:txBody>
          <a:bodyPr anchor="ctr" anchorCtr="1">
            <a:normAutofit/>
          </a:bodyPr>
          <a:lstStyle>
            <a:lvl1pPr algn="ctr">
              <a:defRPr>
                <a:solidFill>
                  <a:schemeClr val="accent1"/>
                </a:solidFill>
              </a:defRPr>
            </a:lvl1pPr>
          </a:lstStyle>
          <a:p>
            <a:r>
              <a:rPr lang="ru-RU" dirty="0"/>
              <a:t>Заголовок в центре</a:t>
            </a:r>
          </a:p>
        </p:txBody>
      </p:sp>
    </p:spTree>
    <p:extLst>
      <p:ext uri="{BB962C8B-B14F-4D97-AF65-F5344CB8AC3E}">
        <p14:creationId xmlns:p14="http://schemas.microsoft.com/office/powerpoint/2010/main" val="16951775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Текст и рисунок">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p:txBody>
          <a:bodyPr/>
          <a:lstStyle>
            <a:lvl1pPr>
              <a:defRPr>
                <a:solidFill>
                  <a:schemeClr val="accent1"/>
                </a:solidFill>
              </a:defRPr>
            </a:lvl1pPr>
          </a:lstStyle>
          <a:p>
            <a:r>
              <a:rPr lang="ru-RU" dirty="0"/>
              <a:t>Текст и рисунок</a:t>
            </a:r>
          </a:p>
        </p:txBody>
      </p:sp>
      <p:cxnSp>
        <p:nvCxnSpPr>
          <p:cNvPr id="3" name="Прямая соединительная линия 2"/>
          <p:cNvCxnSpPr/>
          <p:nvPr userDrawn="1"/>
        </p:nvCxnSpPr>
        <p:spPr>
          <a:xfrm>
            <a:off x="1295400" y="1341438"/>
            <a:ext cx="9601133"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4" name="Рисунок 3"/>
          <p:cNvSpPr>
            <a:spLocks noGrp="1"/>
          </p:cNvSpPr>
          <p:nvPr>
            <p:ph type="pic" sz="quarter" idx="10"/>
          </p:nvPr>
        </p:nvSpPr>
        <p:spPr>
          <a:xfrm>
            <a:off x="6096000" y="1628775"/>
            <a:ext cx="4800600" cy="4679950"/>
          </a:xfrm>
        </p:spPr>
        <p:txBody>
          <a:bodyPr anchor="t" anchorCtr="0"/>
          <a:lstStyle>
            <a:lvl1pPr marL="0" indent="0">
              <a:buNone/>
              <a:defRPr/>
            </a:lvl1pPr>
          </a:lstStyle>
          <a:p>
            <a:endParaRPr lang="ru-RU" dirty="0"/>
          </a:p>
        </p:txBody>
      </p:sp>
      <p:sp>
        <p:nvSpPr>
          <p:cNvPr id="6" name="Текст 5"/>
          <p:cNvSpPr>
            <a:spLocks noGrp="1"/>
          </p:cNvSpPr>
          <p:nvPr>
            <p:ph type="body" sz="quarter" idx="11" hasCustomPrompt="1"/>
          </p:nvPr>
        </p:nvSpPr>
        <p:spPr>
          <a:xfrm>
            <a:off x="1295400" y="1628775"/>
            <a:ext cx="4800600" cy="4679950"/>
          </a:xfrm>
        </p:spPr>
        <p:txBody>
          <a:bodyPr>
            <a:normAutofit/>
          </a:bodyPr>
          <a:lstStyle>
            <a:lvl1pPr marL="0" indent="0">
              <a:buNone/>
              <a:defRPr sz="2000" baseline="0"/>
            </a:lvl1pPr>
          </a:lstStyle>
          <a:p>
            <a:pPr lvl="0"/>
            <a:r>
              <a:rPr lang="ru-RU" dirty="0"/>
              <a:t>Текст</a:t>
            </a:r>
          </a:p>
        </p:txBody>
      </p:sp>
    </p:spTree>
    <p:extLst>
      <p:ext uri="{BB962C8B-B14F-4D97-AF65-F5344CB8AC3E}">
        <p14:creationId xmlns:p14="http://schemas.microsoft.com/office/powerpoint/2010/main" val="3864852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theme" Target="../theme/theme2.xml"/><Relationship Id="rId5" Type="http://schemas.openxmlformats.org/officeDocument/2006/relationships/slideLayout" Target="../slideLayouts/slideLayout23.xml"/><Relationship Id="rId4"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Текст 2"/>
          <p:cNvSpPr>
            <a:spLocks noGrp="1"/>
          </p:cNvSpPr>
          <p:nvPr>
            <p:ph type="body" idx="1"/>
          </p:nvPr>
        </p:nvSpPr>
        <p:spPr>
          <a:xfrm>
            <a:off x="1295469" y="1628775"/>
            <a:ext cx="9601067" cy="4679950"/>
          </a:xfrm>
          <a:prstGeom prst="rect">
            <a:avLst/>
          </a:prstGeom>
        </p:spPr>
        <p:txBody>
          <a:bodyPr vert="horz" lIns="91440" tIns="45720" rIns="91440" bIns="45720" rtlCol="0">
            <a:normAutofit/>
          </a:body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
        <p:nvSpPr>
          <p:cNvPr id="2" name="Заголовок 1"/>
          <p:cNvSpPr>
            <a:spLocks noGrp="1"/>
          </p:cNvSpPr>
          <p:nvPr>
            <p:ph type="title"/>
          </p:nvPr>
        </p:nvSpPr>
        <p:spPr>
          <a:xfrm>
            <a:off x="1295469" y="549276"/>
            <a:ext cx="9601067" cy="792163"/>
          </a:xfrm>
          <a:prstGeom prst="rect">
            <a:avLst/>
          </a:prstGeom>
          <a:noFill/>
        </p:spPr>
        <p:txBody>
          <a:bodyPr vert="horz" lIns="0" tIns="61200" rIns="0" bIns="61200" rtlCol="0" anchor="b" anchorCtr="0">
            <a:noAutofit/>
          </a:bodyPr>
          <a:lstStyle/>
          <a:p>
            <a:r>
              <a:rPr lang="ru-RU" dirty="0"/>
              <a:t>заголовок</a:t>
            </a:r>
          </a:p>
        </p:txBody>
      </p:sp>
    </p:spTree>
    <p:extLst>
      <p:ext uri="{BB962C8B-B14F-4D97-AF65-F5344CB8AC3E}">
        <p14:creationId xmlns:p14="http://schemas.microsoft.com/office/powerpoint/2010/main" val="3395085487"/>
      </p:ext>
    </p:extLst>
  </p:cSld>
  <p:clrMap bg1="lt1" tx1="dk1" bg2="lt2" tx2="dk2" accent1="accent1" accent2="accent2" accent3="accent3" accent4="accent4" accent5="accent5" accent6="accent6" hlink="hlink" folHlink="folHlink"/>
  <p:sldLayoutIdLst>
    <p:sldLayoutId id="2147483677" r:id="rId1"/>
    <p:sldLayoutId id="2147483679" r:id="rId2"/>
    <p:sldLayoutId id="2147483666" r:id="rId3"/>
    <p:sldLayoutId id="2147483675" r:id="rId4"/>
    <p:sldLayoutId id="2147483674" r:id="rId5"/>
    <p:sldLayoutId id="2147483676" r:id="rId6"/>
    <p:sldLayoutId id="2147483680" r:id="rId7"/>
    <p:sldLayoutId id="2147483681" r:id="rId8"/>
    <p:sldLayoutId id="2147483685" r:id="rId9"/>
    <p:sldLayoutId id="2147483686" r:id="rId10"/>
    <p:sldLayoutId id="2147483684" r:id="rId11"/>
    <p:sldLayoutId id="2147483682" r:id="rId12"/>
    <p:sldLayoutId id="2147483688" r:id="rId13"/>
    <p:sldLayoutId id="2147483689" r:id="rId14"/>
    <p:sldLayoutId id="2147483687" r:id="rId15"/>
    <p:sldLayoutId id="2147483665" r:id="rId16"/>
    <p:sldLayoutId id="2147483678" r:id="rId17"/>
    <p:sldLayoutId id="2147483699" r:id="rId18"/>
  </p:sldLayoutIdLst>
  <p:txStyles>
    <p:titleStyle>
      <a:lvl1pPr algn="l" defTabSz="914332" rtl="0" eaLnBrk="1" latinLnBrk="0" hangingPunct="1">
        <a:spcBef>
          <a:spcPct val="0"/>
        </a:spcBef>
        <a:buNone/>
        <a:defRPr sz="4400" kern="1200" cap="all" baseline="0">
          <a:ln>
            <a:noFill/>
          </a:ln>
          <a:solidFill>
            <a:schemeClr val="accent1"/>
          </a:solidFill>
          <a:latin typeface="Segoe UI Light" panose="020B0502040204020203" pitchFamily="34" charset="0"/>
          <a:ea typeface="Segoe UI" panose="020B0502040204020203" pitchFamily="34" charset="0"/>
          <a:cs typeface="Segoe UI" panose="020B0502040204020203" pitchFamily="34" charset="0"/>
        </a:defRPr>
      </a:lvl1pPr>
    </p:titleStyle>
    <p:bodyStyle>
      <a:lvl1pPr marL="342874" indent="-342874" algn="l" defTabSz="914332" rtl="0" eaLnBrk="1" latinLnBrk="0" hangingPunct="1">
        <a:spcBef>
          <a:spcPct val="20000"/>
        </a:spcBef>
        <a:buClr>
          <a:schemeClr val="accent1"/>
        </a:buClr>
        <a:buFont typeface="Arial" panose="020B0604020202020204" pitchFamily="34" charset="0"/>
        <a:buChar char="•"/>
        <a:defRPr sz="3200" kern="1200">
          <a:solidFill>
            <a:schemeClr val="tx1"/>
          </a:solidFill>
          <a:latin typeface="Segoe UI" panose="020B0502040204020203" pitchFamily="34" charset="0"/>
          <a:ea typeface="Segoe UI" panose="020B0502040204020203" pitchFamily="34" charset="0"/>
          <a:cs typeface="Segoe UI" panose="020B0502040204020203" pitchFamily="34" charset="0"/>
        </a:defRPr>
      </a:lvl1pPr>
      <a:lvl2pPr marL="742895" indent="-285730" algn="l" defTabSz="914332" rtl="0" eaLnBrk="1" latinLnBrk="0" hangingPunct="1">
        <a:spcBef>
          <a:spcPct val="20000"/>
        </a:spcBef>
        <a:buClr>
          <a:schemeClr val="accent1"/>
        </a:buClr>
        <a:buFont typeface="Arial" panose="020B0604020202020204" pitchFamily="34" charset="0"/>
        <a:buChar char="•"/>
        <a:defRPr sz="2800" kern="1200">
          <a:solidFill>
            <a:schemeClr val="tx1"/>
          </a:solidFill>
          <a:latin typeface="Segoe UI" panose="020B0502040204020203" pitchFamily="34" charset="0"/>
          <a:ea typeface="Segoe UI" panose="020B0502040204020203" pitchFamily="34" charset="0"/>
          <a:cs typeface="Segoe UI" panose="020B0502040204020203" pitchFamily="34" charset="0"/>
        </a:defRPr>
      </a:lvl2pPr>
      <a:lvl3pPr marL="1142914" indent="-228584" algn="l" defTabSz="914332" rtl="0" eaLnBrk="1" latinLnBrk="0" hangingPunct="1">
        <a:spcBef>
          <a:spcPct val="20000"/>
        </a:spcBef>
        <a:buClr>
          <a:schemeClr val="accent1"/>
        </a:buClr>
        <a:buFont typeface="Arial" panose="020B0604020202020204" pitchFamily="34" charset="0"/>
        <a:buChar char="•"/>
        <a:defRPr sz="2400" kern="1200">
          <a:solidFill>
            <a:schemeClr val="tx1"/>
          </a:solidFill>
          <a:latin typeface="Segoe UI" panose="020B0502040204020203" pitchFamily="34" charset="0"/>
          <a:ea typeface="Segoe UI" panose="020B0502040204020203" pitchFamily="34" charset="0"/>
          <a:cs typeface="Segoe UI" panose="020B0502040204020203" pitchFamily="34" charset="0"/>
        </a:defRPr>
      </a:lvl3pPr>
      <a:lvl4pPr marL="1600080" indent="-228584" algn="l" defTabSz="914332" rtl="0" eaLnBrk="1" latinLnBrk="0" hangingPunct="1">
        <a:spcBef>
          <a:spcPct val="20000"/>
        </a:spcBef>
        <a:buClr>
          <a:schemeClr val="accent1"/>
        </a:buClr>
        <a:buFont typeface="Arial" panose="020B0604020202020204" pitchFamily="34" charset="0"/>
        <a:buChar char="•"/>
        <a:defRPr sz="2000" kern="1200">
          <a:solidFill>
            <a:schemeClr val="tx1"/>
          </a:solidFill>
          <a:latin typeface="Segoe UI" panose="020B0502040204020203" pitchFamily="34" charset="0"/>
          <a:ea typeface="Segoe UI" panose="020B0502040204020203" pitchFamily="34" charset="0"/>
          <a:cs typeface="Segoe UI" panose="020B0502040204020203" pitchFamily="34" charset="0"/>
        </a:defRPr>
      </a:lvl4pPr>
      <a:lvl5pPr marL="2057247" indent="-228584" algn="l" defTabSz="914332" rtl="0" eaLnBrk="1" latinLnBrk="0" hangingPunct="1">
        <a:spcBef>
          <a:spcPct val="20000"/>
        </a:spcBef>
        <a:buClr>
          <a:schemeClr val="accent1"/>
        </a:buClr>
        <a:buFont typeface="Arial" panose="020B0604020202020204" pitchFamily="34" charset="0"/>
        <a:buChar char="•"/>
        <a:defRPr sz="2000" kern="1200">
          <a:solidFill>
            <a:schemeClr val="tx1"/>
          </a:solidFill>
          <a:latin typeface="Segoe UI" panose="020B0502040204020203" pitchFamily="34" charset="0"/>
          <a:ea typeface="Segoe UI" panose="020B0502040204020203" pitchFamily="34" charset="0"/>
          <a:cs typeface="Segoe UI" panose="020B0502040204020203" pitchFamily="34" charset="0"/>
        </a:defRPr>
      </a:lvl5pPr>
      <a:lvl6pPr marL="2514412" indent="-228584" algn="l" defTabSz="91433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578" indent="-228584" algn="l" defTabSz="91433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744" indent="-228584" algn="l" defTabSz="91433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910" indent="-228584" algn="l" defTabSz="91433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ru-RU"/>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46" userDrawn="1">
          <p15:clr>
            <a:srgbClr val="F26B43"/>
          </p15:clr>
        </p15:guide>
        <p15:guide id="2" pos="3840" userDrawn="1">
          <p15:clr>
            <a:srgbClr val="F26B43"/>
          </p15:clr>
        </p15:guide>
        <p15:guide id="3" orient="horz" pos="1026" userDrawn="1">
          <p15:clr>
            <a:srgbClr val="F26B43"/>
          </p15:clr>
        </p15:guide>
        <p15:guide id="4" orient="horz" pos="3294" userDrawn="1">
          <p15:clr>
            <a:srgbClr val="F26B43"/>
          </p15:clr>
        </p15:guide>
        <p15:guide id="5" pos="6864" userDrawn="1">
          <p15:clr>
            <a:srgbClr val="F26B43"/>
          </p15:clr>
        </p15:guide>
        <p15:guide id="6" pos="816" userDrawn="1">
          <p15:clr>
            <a:srgbClr val="F26B43"/>
          </p15:clr>
        </p15:guide>
        <p15:guide id="8" orient="horz" pos="2160" userDrawn="1">
          <p15:clr>
            <a:srgbClr val="F26B43"/>
          </p15:clr>
        </p15:guide>
        <p15:guide id="11" orient="horz" pos="397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Текст 2"/>
          <p:cNvSpPr>
            <a:spLocks noGrp="1"/>
          </p:cNvSpPr>
          <p:nvPr>
            <p:ph type="body" idx="1"/>
          </p:nvPr>
        </p:nvSpPr>
        <p:spPr>
          <a:xfrm>
            <a:off x="1295469" y="1628775"/>
            <a:ext cx="9601067" cy="4679950"/>
          </a:xfrm>
          <a:prstGeom prst="rect">
            <a:avLst/>
          </a:prstGeom>
        </p:spPr>
        <p:txBody>
          <a:bodyPr vert="horz" lIns="91440" tIns="45720" rIns="91440" bIns="45720" rtlCol="0">
            <a:normAutofit/>
          </a:bodyPr>
          <a:lstStyle/>
          <a:p>
            <a:pPr lvl="0"/>
            <a:r>
              <a:rPr lang="en-US" dirty="0"/>
              <a:t>code there</a:t>
            </a:r>
            <a:endParaRPr lang="ru-RU" dirty="0"/>
          </a:p>
        </p:txBody>
      </p:sp>
      <p:sp>
        <p:nvSpPr>
          <p:cNvPr id="2" name="Заголовок 1"/>
          <p:cNvSpPr>
            <a:spLocks noGrp="1"/>
          </p:cNvSpPr>
          <p:nvPr>
            <p:ph type="title"/>
          </p:nvPr>
        </p:nvSpPr>
        <p:spPr>
          <a:xfrm>
            <a:off x="1295469" y="549276"/>
            <a:ext cx="9601067" cy="792163"/>
          </a:xfrm>
          <a:prstGeom prst="rect">
            <a:avLst/>
          </a:prstGeom>
          <a:noFill/>
        </p:spPr>
        <p:txBody>
          <a:bodyPr vert="horz" lIns="0" tIns="61200" rIns="0" bIns="61200" rtlCol="0" anchor="b" anchorCtr="0">
            <a:noAutofit/>
          </a:bodyPr>
          <a:lstStyle/>
          <a:p>
            <a:r>
              <a:rPr lang="ru-RU" dirty="0"/>
              <a:t>заголовок</a:t>
            </a:r>
          </a:p>
        </p:txBody>
      </p:sp>
    </p:spTree>
    <p:extLst>
      <p:ext uri="{BB962C8B-B14F-4D97-AF65-F5344CB8AC3E}">
        <p14:creationId xmlns:p14="http://schemas.microsoft.com/office/powerpoint/2010/main" val="3392137279"/>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Lst>
  <p:txStyles>
    <p:titleStyle>
      <a:lvl1pPr algn="l" defTabSz="914332" rtl="0" eaLnBrk="1" latinLnBrk="0" hangingPunct="1">
        <a:spcBef>
          <a:spcPct val="0"/>
        </a:spcBef>
        <a:buNone/>
        <a:defRPr sz="4400" kern="1200" cap="all" baseline="0">
          <a:ln>
            <a:noFill/>
          </a:ln>
          <a:solidFill>
            <a:schemeClr val="accent1"/>
          </a:solidFill>
          <a:latin typeface="Segoe UI Light" panose="020B0502040204020203" pitchFamily="34" charset="0"/>
          <a:ea typeface="Segoe UI" panose="020B0502040204020203" pitchFamily="34" charset="0"/>
          <a:cs typeface="Segoe UI" panose="020B0502040204020203" pitchFamily="34" charset="0"/>
        </a:defRPr>
      </a:lvl1pPr>
    </p:titleStyle>
    <p:bodyStyle>
      <a:lvl1pPr marL="0" indent="0" algn="l" defTabSz="914332" rtl="0" eaLnBrk="1" latinLnBrk="0" hangingPunct="1">
        <a:spcBef>
          <a:spcPct val="20000"/>
        </a:spcBef>
        <a:buClr>
          <a:schemeClr val="accent1"/>
        </a:buClr>
        <a:buFont typeface="Arial" panose="020B0604020202020204" pitchFamily="34" charset="0"/>
        <a:buNone/>
        <a:defRPr sz="3200" kern="1200" baseline="0">
          <a:solidFill>
            <a:schemeClr val="tx1"/>
          </a:solidFill>
          <a:latin typeface="+mn-lt"/>
          <a:ea typeface="Segoe UI" panose="020B0502040204020203" pitchFamily="34" charset="0"/>
          <a:cs typeface="Segoe UI" panose="020B0502040204020203" pitchFamily="34" charset="0"/>
        </a:defRPr>
      </a:lvl1pPr>
      <a:lvl2pPr marL="742895" indent="-285730" algn="l" defTabSz="914332" rtl="0" eaLnBrk="1" latinLnBrk="0" hangingPunct="1">
        <a:spcBef>
          <a:spcPct val="20000"/>
        </a:spcBef>
        <a:buClr>
          <a:schemeClr val="accent1"/>
        </a:buClr>
        <a:buFont typeface="Arial" panose="020B0604020202020204" pitchFamily="34" charset="0"/>
        <a:buChar char="•"/>
        <a:defRPr sz="2800" kern="1200">
          <a:solidFill>
            <a:schemeClr val="tx1"/>
          </a:solidFill>
          <a:latin typeface="Segoe UI" panose="020B0502040204020203" pitchFamily="34" charset="0"/>
          <a:ea typeface="Segoe UI" panose="020B0502040204020203" pitchFamily="34" charset="0"/>
          <a:cs typeface="Segoe UI" panose="020B0502040204020203" pitchFamily="34" charset="0"/>
        </a:defRPr>
      </a:lvl2pPr>
      <a:lvl3pPr marL="1142914" indent="-228584" algn="l" defTabSz="914332" rtl="0" eaLnBrk="1" latinLnBrk="0" hangingPunct="1">
        <a:spcBef>
          <a:spcPct val="20000"/>
        </a:spcBef>
        <a:buClr>
          <a:schemeClr val="accent1"/>
        </a:buClr>
        <a:buFont typeface="Arial" panose="020B0604020202020204" pitchFamily="34" charset="0"/>
        <a:buChar char="•"/>
        <a:defRPr sz="2400" kern="1200">
          <a:solidFill>
            <a:schemeClr val="tx1"/>
          </a:solidFill>
          <a:latin typeface="Segoe UI" panose="020B0502040204020203" pitchFamily="34" charset="0"/>
          <a:ea typeface="Segoe UI" panose="020B0502040204020203" pitchFamily="34" charset="0"/>
          <a:cs typeface="Segoe UI" panose="020B0502040204020203" pitchFamily="34" charset="0"/>
        </a:defRPr>
      </a:lvl3pPr>
      <a:lvl4pPr marL="1600080" indent="-228584" algn="l" defTabSz="914332" rtl="0" eaLnBrk="1" latinLnBrk="0" hangingPunct="1">
        <a:spcBef>
          <a:spcPct val="20000"/>
        </a:spcBef>
        <a:buClr>
          <a:schemeClr val="accent1"/>
        </a:buClr>
        <a:buFont typeface="Arial" panose="020B0604020202020204" pitchFamily="34" charset="0"/>
        <a:buChar char="•"/>
        <a:defRPr sz="2000" kern="1200">
          <a:solidFill>
            <a:schemeClr val="tx1"/>
          </a:solidFill>
          <a:latin typeface="Segoe UI" panose="020B0502040204020203" pitchFamily="34" charset="0"/>
          <a:ea typeface="Segoe UI" panose="020B0502040204020203" pitchFamily="34" charset="0"/>
          <a:cs typeface="Segoe UI" panose="020B0502040204020203" pitchFamily="34" charset="0"/>
        </a:defRPr>
      </a:lvl4pPr>
      <a:lvl5pPr marL="2057247" indent="-228584" algn="l" defTabSz="914332" rtl="0" eaLnBrk="1" latinLnBrk="0" hangingPunct="1">
        <a:spcBef>
          <a:spcPct val="20000"/>
        </a:spcBef>
        <a:buClr>
          <a:schemeClr val="accent1"/>
        </a:buClr>
        <a:buFont typeface="Arial" panose="020B0604020202020204" pitchFamily="34" charset="0"/>
        <a:buChar char="•"/>
        <a:defRPr sz="2000" kern="1200">
          <a:solidFill>
            <a:schemeClr val="tx1"/>
          </a:solidFill>
          <a:latin typeface="Segoe UI" panose="020B0502040204020203" pitchFamily="34" charset="0"/>
          <a:ea typeface="Segoe UI" panose="020B0502040204020203" pitchFamily="34" charset="0"/>
          <a:cs typeface="Segoe UI" panose="020B0502040204020203" pitchFamily="34" charset="0"/>
        </a:defRPr>
      </a:lvl5pPr>
      <a:lvl6pPr marL="2514412" indent="-228584" algn="l" defTabSz="91433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578" indent="-228584" algn="l" defTabSz="91433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744" indent="-228584" algn="l" defTabSz="91433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910" indent="-228584" algn="l" defTabSz="914332"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ru-RU"/>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46" userDrawn="1">
          <p15:clr>
            <a:srgbClr val="F26B43"/>
          </p15:clr>
        </p15:guide>
        <p15:guide id="2" pos="3840" userDrawn="1">
          <p15:clr>
            <a:srgbClr val="F26B43"/>
          </p15:clr>
        </p15:guide>
        <p15:guide id="3" orient="horz" pos="1026" userDrawn="1">
          <p15:clr>
            <a:srgbClr val="F26B43"/>
          </p15:clr>
        </p15:guide>
        <p15:guide id="4" orient="horz" pos="3294" userDrawn="1">
          <p15:clr>
            <a:srgbClr val="F26B43"/>
          </p15:clr>
        </p15:guide>
        <p15:guide id="5" pos="6864" userDrawn="1">
          <p15:clr>
            <a:srgbClr val="F26B43"/>
          </p15:clr>
        </p15:guide>
        <p15:guide id="6" pos="816" userDrawn="1">
          <p15:clr>
            <a:srgbClr val="F26B43"/>
          </p15:clr>
        </p15:guide>
        <p15:guide id="8" orient="horz" pos="2160" userDrawn="1">
          <p15:clr>
            <a:srgbClr val="F26B43"/>
          </p15:clr>
        </p15:guide>
        <p15:guide id="11" orient="horz" pos="397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hyperlink" Target="https://github.com/kontur-csharper/clean-code"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4.emf"/></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web.uettaxila.edu.pk/CMS/AUT2011/seSCbs/tutorial/Object%20Oriented%20Software%20Construction.pdf"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sz="11500" dirty="0"/>
              <a:t>Clean Code</a:t>
            </a:r>
            <a:endParaRPr lang="ru-RU" sz="11500" dirty="0"/>
          </a:p>
        </p:txBody>
      </p:sp>
      <p:sp>
        <p:nvSpPr>
          <p:cNvPr id="3" name="Текст 2"/>
          <p:cNvSpPr>
            <a:spLocks noGrp="1"/>
          </p:cNvSpPr>
          <p:nvPr>
            <p:ph type="body" sz="quarter" idx="10"/>
          </p:nvPr>
        </p:nvSpPr>
        <p:spPr/>
        <p:txBody>
          <a:bodyPr/>
          <a:lstStyle/>
          <a:p>
            <a:r>
              <a:rPr lang="en-US" dirty="0">
                <a:hlinkClick r:id="rId2"/>
              </a:rPr>
              <a:t>https://</a:t>
            </a:r>
            <a:r>
              <a:rPr lang="en-US" sz="3200" dirty="0">
                <a:hlinkClick r:id="rId2"/>
              </a:rPr>
              <a:t>github.com/kontur-csharper/clean-code</a:t>
            </a:r>
            <a:endParaRPr lang="ru-RU" dirty="0"/>
          </a:p>
          <a:p>
            <a:endParaRPr lang="ru-RU" dirty="0"/>
          </a:p>
        </p:txBody>
      </p:sp>
      <p:sp>
        <p:nvSpPr>
          <p:cNvPr id="4" name="Текст 3"/>
          <p:cNvSpPr>
            <a:spLocks noGrp="1"/>
          </p:cNvSpPr>
          <p:nvPr>
            <p:ph type="body" sz="quarter" idx="11"/>
          </p:nvPr>
        </p:nvSpPr>
        <p:spPr/>
        <p:txBody>
          <a:bodyPr/>
          <a:lstStyle/>
          <a:p>
            <a:endParaRPr lang="ru-RU" dirty="0"/>
          </a:p>
        </p:txBody>
      </p:sp>
    </p:spTree>
    <p:extLst>
      <p:ext uri="{BB962C8B-B14F-4D97-AF65-F5344CB8AC3E}">
        <p14:creationId xmlns:p14="http://schemas.microsoft.com/office/powerpoint/2010/main" val="244376589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sz="quarter" idx="13"/>
          </p:nvPr>
        </p:nvSpPr>
        <p:spPr/>
        <p:txBody>
          <a:bodyPr/>
          <a:lstStyle/>
          <a:p>
            <a:pPr marL="0" indent="0">
              <a:buNone/>
            </a:pPr>
            <a:r>
              <a:rPr lang="ru-RU" dirty="0" smtClean="0"/>
              <a:t>Как программисты находят плохой код?</a:t>
            </a:r>
          </a:p>
          <a:p>
            <a:pPr marL="514350" indent="-514350">
              <a:buAutoNum type="arabicPeriod"/>
            </a:pPr>
            <a:r>
              <a:rPr lang="ru-RU" dirty="0" smtClean="0"/>
              <a:t>Рефлекторно реагируют на маркеры, которые легко распознать.</a:t>
            </a:r>
          </a:p>
          <a:p>
            <a:pPr marL="514350" indent="-514350">
              <a:buAutoNum type="arabicPeriod"/>
            </a:pPr>
            <a:r>
              <a:rPr lang="ru-RU" dirty="0" smtClean="0"/>
              <a:t>Включают мозг и анализируют.</a:t>
            </a:r>
          </a:p>
        </p:txBody>
      </p:sp>
      <p:sp>
        <p:nvSpPr>
          <p:cNvPr id="2" name="Заголовок 1"/>
          <p:cNvSpPr>
            <a:spLocks noGrp="1"/>
          </p:cNvSpPr>
          <p:nvPr>
            <p:ph type="title"/>
          </p:nvPr>
        </p:nvSpPr>
        <p:spPr/>
        <p:txBody>
          <a:bodyPr/>
          <a:lstStyle/>
          <a:p>
            <a:r>
              <a:rPr lang="ru-RU" dirty="0" smtClean="0"/>
              <a:t>Маркеры плохого кода</a:t>
            </a:r>
            <a:endParaRPr lang="ru-RU" dirty="0"/>
          </a:p>
        </p:txBody>
      </p:sp>
    </p:spTree>
    <p:extLst>
      <p:ext uri="{BB962C8B-B14F-4D97-AF65-F5344CB8AC3E}">
        <p14:creationId xmlns:p14="http://schemas.microsoft.com/office/powerpoint/2010/main" val="413093889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sz="quarter" idx="13"/>
          </p:nvPr>
        </p:nvSpPr>
        <p:spPr/>
        <p:txBody>
          <a:bodyPr/>
          <a:lstStyle/>
          <a:p>
            <a:r>
              <a:rPr lang="ru-RU" dirty="0"/>
              <a:t>Слишком длинный метод / класс</a:t>
            </a:r>
          </a:p>
          <a:p>
            <a:r>
              <a:rPr lang="ru-RU" dirty="0"/>
              <a:t>Слишком общее название метода</a:t>
            </a:r>
            <a:endParaRPr lang="en-US" dirty="0"/>
          </a:p>
          <a:p>
            <a:r>
              <a:rPr lang="ru-RU" dirty="0"/>
              <a:t>Слишком сложное название метода</a:t>
            </a:r>
          </a:p>
        </p:txBody>
      </p:sp>
      <p:sp>
        <p:nvSpPr>
          <p:cNvPr id="2" name="Заголовок 1"/>
          <p:cNvSpPr>
            <a:spLocks noGrp="1"/>
          </p:cNvSpPr>
          <p:nvPr>
            <p:ph type="title"/>
          </p:nvPr>
        </p:nvSpPr>
        <p:spPr/>
        <p:txBody>
          <a:bodyPr>
            <a:noAutofit/>
          </a:bodyPr>
          <a:lstStyle/>
          <a:p>
            <a:r>
              <a:rPr lang="ru-RU" dirty="0"/>
              <a:t>Маркеры плохой декомпозиции</a:t>
            </a:r>
          </a:p>
        </p:txBody>
      </p:sp>
    </p:spTree>
    <p:extLst>
      <p:ext uri="{BB962C8B-B14F-4D97-AF65-F5344CB8AC3E}">
        <p14:creationId xmlns:p14="http://schemas.microsoft.com/office/powerpoint/2010/main" val="6374776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sz="quarter" idx="13"/>
          </p:nvPr>
        </p:nvSpPr>
        <p:spPr/>
        <p:txBody>
          <a:bodyPr>
            <a:normAutofit/>
          </a:bodyPr>
          <a:lstStyle/>
          <a:p>
            <a:pPr marL="0" indent="0">
              <a:buNone/>
            </a:pPr>
            <a:r>
              <a:rPr lang="en-US" sz="2800" dirty="0">
                <a:solidFill>
                  <a:srgbClr val="0000FF"/>
                </a:solidFill>
              </a:rPr>
              <a:t>class </a:t>
            </a:r>
            <a:r>
              <a:rPr lang="en-US" sz="2800" dirty="0"/>
              <a:t>Tokenizer {</a:t>
            </a:r>
          </a:p>
          <a:p>
            <a:pPr marL="0" indent="0">
              <a:buNone/>
            </a:pPr>
            <a:r>
              <a:rPr lang="en-US" sz="2800" dirty="0">
                <a:solidFill>
                  <a:srgbClr val="0000FF"/>
                </a:solidFill>
              </a:rPr>
              <a:t>    string</a:t>
            </a:r>
            <a:r>
              <a:rPr lang="en-US" sz="2800" dirty="0"/>
              <a:t> </a:t>
            </a:r>
            <a:r>
              <a:rPr lang="en-US" sz="2800" dirty="0" err="1"/>
              <a:t>ReadUntil</a:t>
            </a:r>
            <a:r>
              <a:rPr lang="en-US" sz="2800" dirty="0"/>
              <a:t>(</a:t>
            </a:r>
            <a:r>
              <a:rPr lang="en-US" sz="2800" dirty="0" err="1">
                <a:solidFill>
                  <a:srgbClr val="0000FF"/>
                </a:solidFill>
              </a:rPr>
              <a:t>params</a:t>
            </a:r>
            <a:r>
              <a:rPr lang="en-US" sz="2800" dirty="0">
                <a:solidFill>
                  <a:srgbClr val="0000FF"/>
                </a:solidFill>
              </a:rPr>
              <a:t> char</a:t>
            </a:r>
            <a:r>
              <a:rPr lang="en-US" sz="2800" dirty="0"/>
              <a:t> []  </a:t>
            </a:r>
            <a:r>
              <a:rPr lang="en-US" sz="2800" dirty="0" err="1"/>
              <a:t>stopChars</a:t>
            </a:r>
            <a:r>
              <a:rPr lang="en-US" sz="2800" dirty="0"/>
              <a:t>);</a:t>
            </a:r>
            <a:br>
              <a:rPr lang="en-US" sz="2800" dirty="0"/>
            </a:br>
            <a:r>
              <a:rPr lang="en-US" sz="2800" dirty="0">
                <a:solidFill>
                  <a:srgbClr val="0000FF"/>
                </a:solidFill>
              </a:rPr>
              <a:t>    string</a:t>
            </a:r>
            <a:r>
              <a:rPr lang="en-US" sz="2800" dirty="0"/>
              <a:t> </a:t>
            </a:r>
            <a:r>
              <a:rPr lang="en-US" sz="2800" dirty="0" err="1"/>
              <a:t>ReadUntil</a:t>
            </a:r>
            <a:r>
              <a:rPr lang="en-US" sz="2800" dirty="0"/>
              <a:t>(</a:t>
            </a:r>
            <a:r>
              <a:rPr lang="en-US" sz="2800" dirty="0" err="1"/>
              <a:t>Func</a:t>
            </a:r>
            <a:r>
              <a:rPr lang="en-US" sz="2800" dirty="0"/>
              <a:t>&lt;</a:t>
            </a:r>
            <a:r>
              <a:rPr lang="en-US" sz="2800" dirty="0">
                <a:solidFill>
                  <a:srgbClr val="0000FF"/>
                </a:solidFill>
              </a:rPr>
              <a:t>char</a:t>
            </a:r>
            <a:r>
              <a:rPr lang="en-US" sz="2800" dirty="0"/>
              <a:t>, </a:t>
            </a:r>
            <a:r>
              <a:rPr lang="en-US" sz="2800" dirty="0">
                <a:solidFill>
                  <a:srgbClr val="0000FF"/>
                </a:solidFill>
              </a:rPr>
              <a:t>bool</a:t>
            </a:r>
            <a:r>
              <a:rPr lang="en-US" sz="2800" dirty="0"/>
              <a:t>&gt; </a:t>
            </a:r>
            <a:r>
              <a:rPr lang="en-US" sz="2800" dirty="0" err="1"/>
              <a:t>isStopChar</a:t>
            </a:r>
            <a:r>
              <a:rPr lang="en-US" sz="2800" dirty="0"/>
              <a:t>);</a:t>
            </a:r>
            <a:br>
              <a:rPr lang="en-US" sz="2800" dirty="0"/>
            </a:br>
            <a:r>
              <a:rPr lang="en-US" sz="2800" dirty="0"/>
              <a:t>    </a:t>
            </a:r>
            <a:r>
              <a:rPr lang="en-US" sz="2800" dirty="0">
                <a:solidFill>
                  <a:srgbClr val="0000FF"/>
                </a:solidFill>
              </a:rPr>
              <a:t>void </a:t>
            </a:r>
            <a:r>
              <a:rPr lang="en-US" sz="2800" dirty="0" err="1"/>
              <a:t>SkipSpaces</a:t>
            </a:r>
            <a:r>
              <a:rPr lang="en-US" sz="2800" dirty="0"/>
              <a:t>();</a:t>
            </a:r>
            <a:br>
              <a:rPr lang="en-US" sz="2800" dirty="0"/>
            </a:br>
            <a:r>
              <a:rPr lang="en-US" sz="2800" dirty="0">
                <a:solidFill>
                  <a:srgbClr val="0000FF"/>
                </a:solidFill>
              </a:rPr>
              <a:t>    char</a:t>
            </a:r>
            <a:r>
              <a:rPr lang="en-US" sz="2800" dirty="0"/>
              <a:t> </a:t>
            </a:r>
            <a:r>
              <a:rPr lang="en-US" sz="2800" dirty="0" err="1"/>
              <a:t>CurrenChar</a:t>
            </a:r>
            <a:r>
              <a:rPr lang="en-US" sz="2800" dirty="0"/>
              <a:t> { </a:t>
            </a:r>
            <a:r>
              <a:rPr lang="en-US" sz="2800" dirty="0">
                <a:solidFill>
                  <a:srgbClr val="0000FF"/>
                </a:solidFill>
              </a:rPr>
              <a:t>get</a:t>
            </a:r>
            <a:r>
              <a:rPr lang="en-US" sz="2800" dirty="0"/>
              <a:t>; }</a:t>
            </a:r>
            <a:br>
              <a:rPr lang="en-US" sz="2800" dirty="0"/>
            </a:br>
            <a:r>
              <a:rPr lang="en-US" sz="2800" dirty="0"/>
              <a:t>    ....</a:t>
            </a:r>
            <a:endParaRPr lang="ru-RU" sz="2800" dirty="0"/>
          </a:p>
          <a:p>
            <a:pPr marL="0" indent="0">
              <a:buNone/>
            </a:pPr>
            <a:r>
              <a:rPr lang="en-US" sz="2800" dirty="0"/>
              <a:t>}</a:t>
            </a:r>
          </a:p>
          <a:p>
            <a:pPr marL="0" indent="0">
              <a:buNone/>
            </a:pPr>
            <a:r>
              <a:rPr lang="en-US" sz="2800" dirty="0">
                <a:solidFill>
                  <a:srgbClr val="0000FF"/>
                </a:solidFill>
              </a:rPr>
              <a:t>string </a:t>
            </a:r>
            <a:r>
              <a:rPr lang="en-US" sz="2800" dirty="0" err="1"/>
              <a:t>Unescape</a:t>
            </a:r>
            <a:r>
              <a:rPr lang="en-US" sz="2800" dirty="0"/>
              <a:t>(</a:t>
            </a:r>
            <a:r>
              <a:rPr lang="en-US" sz="2800" dirty="0">
                <a:solidFill>
                  <a:srgbClr val="0000FF"/>
                </a:solidFill>
              </a:rPr>
              <a:t>string </a:t>
            </a:r>
            <a:r>
              <a:rPr lang="en-US" sz="2800" dirty="0"/>
              <a:t>input);</a:t>
            </a:r>
            <a:endParaRPr lang="ru-RU" sz="2800" dirty="0"/>
          </a:p>
        </p:txBody>
      </p:sp>
      <p:sp>
        <p:nvSpPr>
          <p:cNvPr id="2" name="Заголовок 1"/>
          <p:cNvSpPr>
            <a:spLocks noGrp="1"/>
          </p:cNvSpPr>
          <p:nvPr>
            <p:ph type="title"/>
          </p:nvPr>
        </p:nvSpPr>
        <p:spPr/>
        <p:txBody>
          <a:bodyPr/>
          <a:lstStyle/>
          <a:p>
            <a:r>
              <a:rPr lang="en-US" dirty="0"/>
              <a:t>Composability</a:t>
            </a:r>
            <a:endParaRPr lang="ru-RU" dirty="0"/>
          </a:p>
        </p:txBody>
      </p:sp>
    </p:spTree>
    <p:extLst>
      <p:ext uri="{BB962C8B-B14F-4D97-AF65-F5344CB8AC3E}">
        <p14:creationId xmlns:p14="http://schemas.microsoft.com/office/powerpoint/2010/main" val="4155145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sz="quarter" idx="13"/>
          </p:nvPr>
        </p:nvSpPr>
        <p:spPr/>
        <p:txBody>
          <a:bodyPr>
            <a:normAutofit/>
          </a:bodyPr>
          <a:lstStyle/>
          <a:p>
            <a:pPr marL="0" indent="0">
              <a:buNone/>
            </a:pPr>
            <a:r>
              <a:rPr lang="en-US" dirty="0" smtClean="0"/>
              <a:t>T[] Rotate&lt;T&gt;(T[] array, </a:t>
            </a:r>
            <a:r>
              <a:rPr lang="en-US" dirty="0" err="1">
                <a:solidFill>
                  <a:srgbClr val="0000FF"/>
                </a:solidFill>
              </a:rPr>
              <a:t>int</a:t>
            </a:r>
            <a:r>
              <a:rPr lang="en-US" sz="3600" dirty="0" smtClean="0"/>
              <a:t> </a:t>
            </a:r>
            <a:r>
              <a:rPr lang="en-US" dirty="0" err="1" smtClean="0"/>
              <a:t>shiftSize</a:t>
            </a:r>
            <a:r>
              <a:rPr lang="en-US" dirty="0" smtClean="0"/>
              <a:t>)</a:t>
            </a:r>
          </a:p>
          <a:p>
            <a:pPr marL="400050" lvl="1" indent="0">
              <a:buNone/>
            </a:pPr>
            <a:r>
              <a:rPr lang="en-US" dirty="0" smtClean="0"/>
              <a:t>Rotate(</a:t>
            </a:r>
            <a:r>
              <a:rPr lang="en-US" dirty="0">
                <a:solidFill>
                  <a:srgbClr val="0000FF"/>
                </a:solidFill>
              </a:rPr>
              <a:t>new</a:t>
            </a:r>
            <a:r>
              <a:rPr lang="en-US" dirty="0" smtClean="0"/>
              <a:t>[]{</a:t>
            </a:r>
            <a:r>
              <a:rPr lang="ru-RU" dirty="0" smtClean="0"/>
              <a:t> </a:t>
            </a:r>
            <a:r>
              <a:rPr lang="en-US" dirty="0" smtClean="0"/>
              <a:t>1,</a:t>
            </a:r>
            <a:r>
              <a:rPr lang="ru-RU" dirty="0" smtClean="0"/>
              <a:t> </a:t>
            </a:r>
            <a:r>
              <a:rPr lang="en-US" dirty="0" smtClean="0"/>
              <a:t>2,</a:t>
            </a:r>
            <a:r>
              <a:rPr lang="ru-RU" dirty="0" smtClean="0"/>
              <a:t> </a:t>
            </a:r>
            <a:r>
              <a:rPr lang="en-US" dirty="0" smtClean="0"/>
              <a:t>3,</a:t>
            </a:r>
            <a:r>
              <a:rPr lang="ru-RU" dirty="0" smtClean="0"/>
              <a:t> </a:t>
            </a:r>
            <a:r>
              <a:rPr lang="en-US" dirty="0" smtClean="0"/>
              <a:t>4,</a:t>
            </a:r>
            <a:r>
              <a:rPr lang="ru-RU" dirty="0" smtClean="0"/>
              <a:t> </a:t>
            </a:r>
            <a:r>
              <a:rPr lang="en-US" dirty="0" smtClean="0"/>
              <a:t>5</a:t>
            </a:r>
            <a:r>
              <a:rPr lang="ru-RU" dirty="0" smtClean="0"/>
              <a:t> </a:t>
            </a:r>
            <a:r>
              <a:rPr lang="en-US" dirty="0" smtClean="0"/>
              <a:t>}, </a:t>
            </a:r>
            <a:r>
              <a:rPr lang="en-US" dirty="0" smtClean="0"/>
              <a:t>2) </a:t>
            </a:r>
            <a:r>
              <a:rPr lang="ru-RU" dirty="0" smtClean="0"/>
              <a:t>  </a:t>
            </a:r>
            <a:r>
              <a:rPr lang="en-US" dirty="0" smtClean="0"/>
              <a:t>→ </a:t>
            </a:r>
            <a:r>
              <a:rPr lang="ru-RU" dirty="0" smtClean="0"/>
              <a:t>  </a:t>
            </a:r>
            <a:r>
              <a:rPr lang="en-US" dirty="0" smtClean="0"/>
              <a:t>{</a:t>
            </a:r>
            <a:r>
              <a:rPr lang="ru-RU" dirty="0" smtClean="0"/>
              <a:t> </a:t>
            </a:r>
            <a:r>
              <a:rPr lang="en-US" dirty="0" smtClean="0"/>
              <a:t>3,</a:t>
            </a:r>
            <a:r>
              <a:rPr lang="ru-RU" dirty="0" smtClean="0"/>
              <a:t> </a:t>
            </a:r>
            <a:r>
              <a:rPr lang="en-US" dirty="0" smtClean="0"/>
              <a:t>4,</a:t>
            </a:r>
            <a:r>
              <a:rPr lang="ru-RU" dirty="0" smtClean="0"/>
              <a:t> </a:t>
            </a:r>
            <a:r>
              <a:rPr lang="en-US" dirty="0" smtClean="0"/>
              <a:t>5,</a:t>
            </a:r>
            <a:r>
              <a:rPr lang="ru-RU" dirty="0" smtClean="0"/>
              <a:t> </a:t>
            </a:r>
            <a:r>
              <a:rPr lang="en-US" dirty="0" smtClean="0"/>
              <a:t>1,</a:t>
            </a:r>
            <a:r>
              <a:rPr lang="ru-RU" dirty="0" smtClean="0"/>
              <a:t> </a:t>
            </a:r>
            <a:r>
              <a:rPr lang="en-US" dirty="0" smtClean="0"/>
              <a:t>2</a:t>
            </a:r>
            <a:r>
              <a:rPr lang="ru-RU" dirty="0" smtClean="0"/>
              <a:t> </a:t>
            </a:r>
            <a:r>
              <a:rPr lang="en-US" dirty="0" smtClean="0"/>
              <a:t>}</a:t>
            </a:r>
            <a:endParaRPr lang="en-US" dirty="0" smtClean="0"/>
          </a:p>
          <a:p>
            <a:pPr marL="0" indent="0">
              <a:buNone/>
            </a:pPr>
            <a:r>
              <a:rPr lang="ru-RU" dirty="0" smtClean="0"/>
              <a:t>Как решать?</a:t>
            </a:r>
            <a:endParaRPr lang="en-US" dirty="0" smtClean="0"/>
          </a:p>
          <a:p>
            <a:pPr marL="0" indent="0">
              <a:buNone/>
            </a:pPr>
            <a:r>
              <a:rPr lang="ru-RU" dirty="0" smtClean="0"/>
              <a:t>Решение:</a:t>
            </a:r>
          </a:p>
          <a:p>
            <a:pPr marL="0" indent="0">
              <a:buNone/>
            </a:pPr>
            <a:r>
              <a:rPr lang="en-US" dirty="0" err="1" smtClean="0"/>
              <a:t>array.Skip</a:t>
            </a:r>
            <a:r>
              <a:rPr lang="en-US" dirty="0" smtClean="0"/>
              <a:t>(</a:t>
            </a:r>
            <a:r>
              <a:rPr lang="en-US" dirty="0" err="1" smtClean="0"/>
              <a:t>shiftSize</a:t>
            </a:r>
            <a:r>
              <a:rPr lang="en-US" dirty="0" smtClean="0"/>
              <a:t>)</a:t>
            </a:r>
            <a:br>
              <a:rPr lang="en-US" dirty="0" smtClean="0"/>
            </a:br>
            <a:r>
              <a:rPr lang="en-US" dirty="0" smtClean="0"/>
              <a:t>	.</a:t>
            </a:r>
            <a:r>
              <a:rPr lang="en-US" dirty="0" err="1" smtClean="0"/>
              <a:t>Concat</a:t>
            </a:r>
            <a:r>
              <a:rPr lang="en-US" dirty="0" smtClean="0"/>
              <a:t>(</a:t>
            </a:r>
            <a:r>
              <a:rPr lang="en-US" dirty="0" err="1" smtClean="0"/>
              <a:t>array.Take</a:t>
            </a:r>
            <a:r>
              <a:rPr lang="en-US" dirty="0" smtClean="0"/>
              <a:t>(</a:t>
            </a:r>
            <a:r>
              <a:rPr lang="en-US" dirty="0" err="1" smtClean="0"/>
              <a:t>shiftSize</a:t>
            </a:r>
            <a:r>
              <a:rPr lang="en-US" dirty="0" smtClean="0"/>
              <a:t>))</a:t>
            </a:r>
            <a:br>
              <a:rPr lang="en-US" dirty="0" smtClean="0"/>
            </a:br>
            <a:r>
              <a:rPr lang="en-US" dirty="0" smtClean="0"/>
              <a:t>	.</a:t>
            </a:r>
            <a:r>
              <a:rPr lang="en-US" dirty="0" err="1" smtClean="0"/>
              <a:t>ToArray</a:t>
            </a:r>
            <a:r>
              <a:rPr lang="en-US" dirty="0" smtClean="0"/>
              <a:t>();</a:t>
            </a:r>
            <a:endParaRPr lang="en-US" dirty="0"/>
          </a:p>
        </p:txBody>
      </p:sp>
      <p:sp>
        <p:nvSpPr>
          <p:cNvPr id="2" name="Заголовок 1"/>
          <p:cNvSpPr>
            <a:spLocks noGrp="1"/>
          </p:cNvSpPr>
          <p:nvPr>
            <p:ph type="title"/>
          </p:nvPr>
        </p:nvSpPr>
        <p:spPr/>
        <p:txBody>
          <a:bodyPr>
            <a:normAutofit fontScale="90000"/>
          </a:bodyPr>
          <a:lstStyle/>
          <a:p>
            <a:r>
              <a:rPr lang="ru-RU" dirty="0" smtClean="0"/>
              <a:t>Задача: циклический сдвиг</a:t>
            </a:r>
            <a:endParaRPr lang="ru-RU" dirty="0"/>
          </a:p>
        </p:txBody>
      </p:sp>
    </p:spTree>
    <p:extLst>
      <p:ext uri="{BB962C8B-B14F-4D97-AF65-F5344CB8AC3E}">
        <p14:creationId xmlns:p14="http://schemas.microsoft.com/office/powerpoint/2010/main" val="2456836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sz="quarter" idx="13"/>
          </p:nvPr>
        </p:nvSpPr>
        <p:spPr/>
        <p:txBody>
          <a:bodyPr>
            <a:normAutofit lnSpcReduction="10000"/>
          </a:bodyPr>
          <a:lstStyle/>
          <a:p>
            <a:pPr marL="0" indent="0">
              <a:buNone/>
            </a:pPr>
            <a:r>
              <a:rPr lang="ru-RU" dirty="0" smtClean="0"/>
              <a:t>А если мы хотим сделать это </a:t>
            </a:r>
            <a:r>
              <a:rPr lang="en-US" dirty="0" smtClean="0"/>
              <a:t>In Place</a:t>
            </a:r>
            <a:r>
              <a:rPr lang="ru-RU" dirty="0" smtClean="0"/>
              <a:t>, без выделения дополнительной памяти?</a:t>
            </a:r>
          </a:p>
          <a:p>
            <a:pPr marL="0" indent="0">
              <a:buNone/>
            </a:pPr>
            <a:endParaRPr lang="ru-RU" dirty="0" smtClean="0"/>
          </a:p>
          <a:p>
            <a:pPr marL="0" indent="0">
              <a:buNone/>
            </a:pPr>
            <a:r>
              <a:rPr lang="en-US" dirty="0">
                <a:solidFill>
                  <a:srgbClr val="0000FF"/>
                </a:solidFill>
              </a:rPr>
              <a:t>void</a:t>
            </a:r>
            <a:r>
              <a:rPr lang="en-US" sz="3600" dirty="0" smtClean="0"/>
              <a:t> </a:t>
            </a:r>
            <a:r>
              <a:rPr lang="en-US" dirty="0" smtClean="0"/>
              <a:t>Rotate&lt;T&gt;(T[] array, </a:t>
            </a:r>
            <a:r>
              <a:rPr lang="en-US" dirty="0" err="1">
                <a:solidFill>
                  <a:srgbClr val="0000FF"/>
                </a:solidFill>
              </a:rPr>
              <a:t>int</a:t>
            </a:r>
            <a:r>
              <a:rPr lang="en-US" sz="3600" dirty="0" smtClean="0"/>
              <a:t> </a:t>
            </a:r>
            <a:r>
              <a:rPr lang="en-US" dirty="0" err="1" smtClean="0"/>
              <a:t>shiftSize</a:t>
            </a:r>
            <a:r>
              <a:rPr lang="en-US" dirty="0" smtClean="0"/>
              <a:t>)</a:t>
            </a:r>
          </a:p>
          <a:p>
            <a:pPr marL="400050" lvl="1" indent="0">
              <a:buNone/>
            </a:pPr>
            <a:r>
              <a:rPr lang="en-US" dirty="0" err="1">
                <a:solidFill>
                  <a:srgbClr val="0000FF"/>
                </a:solidFill>
              </a:rPr>
              <a:t>var</a:t>
            </a:r>
            <a:r>
              <a:rPr lang="en-US" dirty="0" smtClean="0"/>
              <a:t> </a:t>
            </a:r>
            <a:r>
              <a:rPr lang="en-US" dirty="0" err="1" smtClean="0"/>
              <a:t>arr</a:t>
            </a:r>
            <a:r>
              <a:rPr lang="en-US" dirty="0" smtClean="0"/>
              <a:t> = </a:t>
            </a:r>
            <a:r>
              <a:rPr lang="en-US" dirty="0">
                <a:solidFill>
                  <a:srgbClr val="0000FF"/>
                </a:solidFill>
              </a:rPr>
              <a:t>new</a:t>
            </a:r>
            <a:r>
              <a:rPr lang="en-US" dirty="0" smtClean="0"/>
              <a:t>[]</a:t>
            </a:r>
            <a:r>
              <a:rPr lang="ru-RU" dirty="0" smtClean="0"/>
              <a:t> </a:t>
            </a:r>
            <a:r>
              <a:rPr lang="en-US" dirty="0" smtClean="0"/>
              <a:t>{</a:t>
            </a:r>
            <a:r>
              <a:rPr lang="ru-RU" dirty="0" smtClean="0"/>
              <a:t> </a:t>
            </a:r>
            <a:r>
              <a:rPr lang="en-US" dirty="0" smtClean="0"/>
              <a:t>1,</a:t>
            </a:r>
            <a:r>
              <a:rPr lang="ru-RU" dirty="0" smtClean="0"/>
              <a:t> </a:t>
            </a:r>
            <a:r>
              <a:rPr lang="en-US" dirty="0" smtClean="0"/>
              <a:t>2,</a:t>
            </a:r>
            <a:r>
              <a:rPr lang="ru-RU" dirty="0" smtClean="0"/>
              <a:t> </a:t>
            </a:r>
            <a:r>
              <a:rPr lang="en-US" dirty="0" smtClean="0"/>
              <a:t>3,</a:t>
            </a:r>
            <a:r>
              <a:rPr lang="ru-RU" dirty="0" smtClean="0"/>
              <a:t> </a:t>
            </a:r>
            <a:r>
              <a:rPr lang="en-US" dirty="0" smtClean="0"/>
              <a:t>4,</a:t>
            </a:r>
            <a:r>
              <a:rPr lang="ru-RU" dirty="0" smtClean="0"/>
              <a:t> </a:t>
            </a:r>
            <a:r>
              <a:rPr lang="en-US" dirty="0" smtClean="0"/>
              <a:t>5</a:t>
            </a:r>
            <a:r>
              <a:rPr lang="ru-RU" dirty="0" smtClean="0"/>
              <a:t> </a:t>
            </a:r>
            <a:r>
              <a:rPr lang="en-US" dirty="0" smtClean="0"/>
              <a:t>};</a:t>
            </a:r>
            <a:endParaRPr lang="en-US" dirty="0" smtClean="0"/>
          </a:p>
          <a:p>
            <a:pPr marL="400050" lvl="1" indent="0">
              <a:buNone/>
            </a:pPr>
            <a:r>
              <a:rPr lang="en-US" dirty="0" smtClean="0"/>
              <a:t>Rotate(</a:t>
            </a:r>
            <a:r>
              <a:rPr lang="en-US" dirty="0" err="1" smtClean="0"/>
              <a:t>arr</a:t>
            </a:r>
            <a:r>
              <a:rPr lang="en-US" dirty="0" smtClean="0"/>
              <a:t>, 2);</a:t>
            </a:r>
            <a:br>
              <a:rPr lang="en-US" dirty="0" smtClean="0"/>
            </a:br>
            <a:r>
              <a:rPr lang="en-US" dirty="0" smtClean="0">
                <a:solidFill>
                  <a:srgbClr val="00B050"/>
                </a:solidFill>
              </a:rPr>
              <a:t>// </a:t>
            </a:r>
            <a:r>
              <a:rPr lang="en-US" dirty="0" err="1" smtClean="0">
                <a:solidFill>
                  <a:srgbClr val="00B050"/>
                </a:solidFill>
              </a:rPr>
              <a:t>arr</a:t>
            </a:r>
            <a:r>
              <a:rPr lang="en-US" dirty="0" smtClean="0">
                <a:solidFill>
                  <a:srgbClr val="00B050"/>
                </a:solidFill>
              </a:rPr>
              <a:t> == {3,4,5,1,2}</a:t>
            </a:r>
          </a:p>
          <a:p>
            <a:pPr marL="0" indent="0">
              <a:buNone/>
            </a:pPr>
            <a:endParaRPr lang="en-US" dirty="0" smtClean="0"/>
          </a:p>
          <a:p>
            <a:pPr marL="0" indent="0">
              <a:buNone/>
            </a:pPr>
            <a:r>
              <a:rPr lang="ru-RU" dirty="0" smtClean="0"/>
              <a:t>Как решать?</a:t>
            </a:r>
            <a:endParaRPr lang="en-US" dirty="0" smtClean="0"/>
          </a:p>
        </p:txBody>
      </p:sp>
      <p:sp>
        <p:nvSpPr>
          <p:cNvPr id="2" name="Заголовок 1"/>
          <p:cNvSpPr>
            <a:spLocks noGrp="1"/>
          </p:cNvSpPr>
          <p:nvPr>
            <p:ph type="title"/>
          </p:nvPr>
        </p:nvSpPr>
        <p:spPr/>
        <p:txBody>
          <a:bodyPr>
            <a:normAutofit fontScale="90000"/>
          </a:bodyPr>
          <a:lstStyle/>
          <a:p>
            <a:r>
              <a:rPr lang="ru-RU" dirty="0" smtClean="0"/>
              <a:t>Задача: циклический сдвиг</a:t>
            </a:r>
            <a:endParaRPr lang="ru-RU" dirty="0"/>
          </a:p>
        </p:txBody>
      </p:sp>
      <mc:AlternateContent xmlns:mc="http://schemas.openxmlformats.org/markup-compatibility/2006">
        <mc:Choice xmlns:p14="http://schemas.microsoft.com/office/powerpoint/2010/main" Requires="p14">
          <p:contentPart p14:bwMode="auto" r:id="rId3">
            <p14:nvContentPartPr>
              <p14:cNvPr id="4" name="Рукописный ввод 3"/>
              <p14:cNvContentPartPr/>
              <p14:nvPr/>
            </p14:nvContentPartPr>
            <p14:xfrm>
              <a:off x="1295469" y="3429000"/>
              <a:ext cx="1040760" cy="117000"/>
            </p14:xfrm>
          </p:contentPart>
        </mc:Choice>
        <mc:Fallback>
          <p:pic>
            <p:nvPicPr>
              <p:cNvPr id="4" name="Рукописный ввод 3"/>
              <p:cNvPicPr/>
              <p:nvPr/>
            </p:nvPicPr>
            <p:blipFill>
              <a:blip r:embed="rId4"/>
              <a:stretch>
                <a:fillRect/>
              </a:stretch>
            </p:blipFill>
            <p:spPr>
              <a:xfrm>
                <a:off x="1247589" y="3332880"/>
                <a:ext cx="1136520" cy="309240"/>
              </a:xfrm>
              <a:prstGeom prst="rect">
                <a:avLst/>
              </a:prstGeom>
            </p:spPr>
          </p:pic>
        </mc:Fallback>
      </mc:AlternateContent>
    </p:spTree>
    <p:extLst>
      <p:ext uri="{BB962C8B-B14F-4D97-AF65-F5344CB8AC3E}">
        <p14:creationId xmlns:p14="http://schemas.microsoft.com/office/powerpoint/2010/main" val="412422787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dirty="0"/>
              <a:t>Циклический сдвиг массива</a:t>
            </a:r>
          </a:p>
        </p:txBody>
      </p:sp>
      <p:pic>
        <p:nvPicPr>
          <p:cNvPr id="1331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71296" y="1490210"/>
            <a:ext cx="6991350" cy="13239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31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70170" y="2636913"/>
            <a:ext cx="7038975" cy="12668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317"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71297" y="3924562"/>
            <a:ext cx="7096125" cy="1333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2571297" y="5258062"/>
            <a:ext cx="7096125" cy="1333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13287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3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3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3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sz="quarter" idx="13"/>
          </p:nvPr>
        </p:nvSpPr>
        <p:spPr/>
        <p:txBody>
          <a:bodyPr/>
          <a:lstStyle/>
          <a:p>
            <a:pPr marL="0" indent="0">
              <a:buNone/>
            </a:pPr>
            <a:r>
              <a:rPr lang="en-US" dirty="0"/>
              <a:t>Reverse(array, 0, k-1);  //O(k)</a:t>
            </a:r>
          </a:p>
          <a:p>
            <a:pPr marL="0" indent="0">
              <a:buNone/>
            </a:pPr>
            <a:r>
              <a:rPr lang="en-US" dirty="0"/>
              <a:t>Reverse(array, k, n-1);  //O(n-k)</a:t>
            </a:r>
          </a:p>
          <a:p>
            <a:pPr marL="0" indent="0">
              <a:buNone/>
            </a:pPr>
            <a:r>
              <a:rPr lang="en-US" dirty="0"/>
              <a:t>Reverse(array, 0, n-1);  // O(n)</a:t>
            </a:r>
            <a:endParaRPr lang="ru-RU" dirty="0"/>
          </a:p>
          <a:p>
            <a:pPr marL="0" indent="0">
              <a:buNone/>
            </a:pPr>
            <a:endParaRPr lang="ru-RU" dirty="0"/>
          </a:p>
          <a:p>
            <a:pPr>
              <a:buFont typeface="Wingdings" panose="05000000000000000000" pitchFamily="2" charset="2"/>
              <a:buChar char="ü"/>
            </a:pPr>
            <a:r>
              <a:rPr lang="en-US" dirty="0"/>
              <a:t>Decomposition</a:t>
            </a:r>
          </a:p>
          <a:p>
            <a:pPr>
              <a:buFont typeface="Wingdings" panose="05000000000000000000" pitchFamily="2" charset="2"/>
              <a:buChar char="ü"/>
            </a:pPr>
            <a:r>
              <a:rPr lang="en-US" dirty="0"/>
              <a:t>Composability</a:t>
            </a:r>
          </a:p>
          <a:p>
            <a:pPr>
              <a:buFont typeface="Wingdings" panose="05000000000000000000" pitchFamily="2" charset="2"/>
              <a:buChar char="ü"/>
            </a:pPr>
            <a:r>
              <a:rPr lang="en-US" dirty="0"/>
              <a:t>Readability</a:t>
            </a:r>
            <a:endParaRPr lang="ru-RU" dirty="0"/>
          </a:p>
        </p:txBody>
      </p:sp>
      <p:sp>
        <p:nvSpPr>
          <p:cNvPr id="2" name="Заголовок 1"/>
          <p:cNvSpPr>
            <a:spLocks noGrp="1"/>
          </p:cNvSpPr>
          <p:nvPr>
            <p:ph type="title"/>
          </p:nvPr>
        </p:nvSpPr>
        <p:spPr/>
        <p:txBody>
          <a:bodyPr>
            <a:normAutofit fontScale="90000"/>
          </a:bodyPr>
          <a:lstStyle/>
          <a:p>
            <a:r>
              <a:rPr lang="ru-RU" dirty="0"/>
              <a:t>Циклический сдвиг массива</a:t>
            </a:r>
          </a:p>
        </p:txBody>
      </p:sp>
    </p:spTree>
    <p:extLst>
      <p:ext uri="{BB962C8B-B14F-4D97-AF65-F5344CB8AC3E}">
        <p14:creationId xmlns:p14="http://schemas.microsoft.com/office/powerpoint/2010/main" val="2031620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sz="quarter" idx="13"/>
          </p:nvPr>
        </p:nvSpPr>
        <p:spPr/>
        <p:txBody>
          <a:bodyPr/>
          <a:lstStyle/>
          <a:p>
            <a:r>
              <a:rPr lang="ru-RU" dirty="0"/>
              <a:t>Не самоценно</a:t>
            </a:r>
          </a:p>
        </p:txBody>
      </p:sp>
      <p:sp>
        <p:nvSpPr>
          <p:cNvPr id="2" name="Заголовок 1"/>
          <p:cNvSpPr>
            <a:spLocks noGrp="1"/>
          </p:cNvSpPr>
          <p:nvPr>
            <p:ph type="title"/>
          </p:nvPr>
        </p:nvSpPr>
        <p:spPr>
          <a:xfrm>
            <a:off x="1295469" y="549276"/>
            <a:ext cx="10057115" cy="792163"/>
          </a:xfrm>
        </p:spPr>
        <p:txBody>
          <a:bodyPr>
            <a:noAutofit/>
          </a:bodyPr>
          <a:lstStyle/>
          <a:p>
            <a:r>
              <a:rPr lang="ru-RU" dirty="0"/>
              <a:t>Маркеры плохой </a:t>
            </a:r>
            <a:r>
              <a:rPr lang="ru-RU" dirty="0" err="1" smtClean="0"/>
              <a:t>компонуемости</a:t>
            </a:r>
            <a:endParaRPr lang="ru-RU" dirty="0"/>
          </a:p>
        </p:txBody>
      </p:sp>
    </p:spTree>
    <p:extLst>
      <p:ext uri="{BB962C8B-B14F-4D97-AF65-F5344CB8AC3E}">
        <p14:creationId xmlns:p14="http://schemas.microsoft.com/office/powerpoint/2010/main" val="27922933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Общие компоненты</a:t>
            </a:r>
          </a:p>
        </p:txBody>
      </p:sp>
      <p:pic>
        <p:nvPicPr>
          <p:cNvPr id="1026" name="Picture 2" descr="https://static.ngs.ru/news/preview/b0d5d8007cfa69f013a05fac9847253b0619aa5d_70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76625" y="1682750"/>
            <a:ext cx="523875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256584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sz="quarter" idx="13"/>
          </p:nvPr>
        </p:nvSpPr>
        <p:spPr/>
        <p:txBody>
          <a:bodyPr/>
          <a:lstStyle/>
          <a:p>
            <a:pPr marL="0" indent="0">
              <a:buNone/>
            </a:pPr>
            <a:r>
              <a:rPr lang="ru-RU" dirty="0" smtClean="0"/>
              <a:t>Помните про декомпозицию и </a:t>
            </a:r>
            <a:r>
              <a:rPr lang="ru-RU" dirty="0" err="1" smtClean="0"/>
              <a:t>компонуемость</a:t>
            </a:r>
            <a:endParaRPr lang="ru-RU" dirty="0"/>
          </a:p>
        </p:txBody>
      </p:sp>
      <p:sp>
        <p:nvSpPr>
          <p:cNvPr id="2" name="Заголовок 1"/>
          <p:cNvSpPr>
            <a:spLocks noGrp="1"/>
          </p:cNvSpPr>
          <p:nvPr>
            <p:ph type="title"/>
          </p:nvPr>
        </p:nvSpPr>
        <p:spPr/>
        <p:txBody>
          <a:bodyPr/>
          <a:lstStyle/>
          <a:p>
            <a:r>
              <a:rPr lang="ru-RU" dirty="0"/>
              <a:t>Задача </a:t>
            </a:r>
            <a:r>
              <a:rPr lang="en-US" dirty="0" err="1"/>
              <a:t>ControlDigit</a:t>
            </a:r>
            <a:endParaRPr lang="ru-RU" dirty="0"/>
          </a:p>
        </p:txBody>
      </p:sp>
    </p:spTree>
    <p:extLst>
      <p:ext uri="{BB962C8B-B14F-4D97-AF65-F5344CB8AC3E}">
        <p14:creationId xmlns:p14="http://schemas.microsoft.com/office/powerpoint/2010/main" val="25364127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sz="quarter" idx="13"/>
          </p:nvPr>
        </p:nvSpPr>
        <p:spPr>
          <a:xfrm>
            <a:off x="1295400" y="1628779"/>
            <a:ext cx="9601133" cy="3024357"/>
          </a:xfrm>
        </p:spPr>
        <p:txBody>
          <a:bodyPr anchor="ctr">
            <a:normAutofit/>
          </a:bodyPr>
          <a:lstStyle/>
          <a:p>
            <a:r>
              <a:rPr lang="ru-RU" dirty="0"/>
              <a:t>Большие проекты</a:t>
            </a:r>
          </a:p>
          <a:p>
            <a:r>
              <a:rPr lang="ru-RU" dirty="0"/>
              <a:t>Большие команды</a:t>
            </a:r>
          </a:p>
          <a:p>
            <a:r>
              <a:rPr lang="ru-RU" dirty="0"/>
              <a:t>Длительное сопровождение</a:t>
            </a:r>
          </a:p>
        </p:txBody>
      </p:sp>
      <p:sp>
        <p:nvSpPr>
          <p:cNvPr id="2" name="Заголовок 1"/>
          <p:cNvSpPr>
            <a:spLocks noGrp="1"/>
          </p:cNvSpPr>
          <p:nvPr>
            <p:ph type="title"/>
          </p:nvPr>
        </p:nvSpPr>
        <p:spPr/>
        <p:txBody>
          <a:bodyPr>
            <a:noAutofit/>
          </a:bodyPr>
          <a:lstStyle/>
          <a:p>
            <a:r>
              <a:rPr lang="ru-RU" dirty="0"/>
              <a:t>Зачем нужен чистый код?</a:t>
            </a:r>
          </a:p>
        </p:txBody>
      </p:sp>
    </p:spTree>
    <p:extLst>
      <p:ext uri="{BB962C8B-B14F-4D97-AF65-F5344CB8AC3E}">
        <p14:creationId xmlns:p14="http://schemas.microsoft.com/office/powerpoint/2010/main" val="3153345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sz="quarter" idx="13"/>
          </p:nvPr>
        </p:nvSpPr>
        <p:spPr/>
        <p:txBody>
          <a:bodyPr>
            <a:normAutofit/>
          </a:bodyPr>
          <a:lstStyle/>
          <a:p>
            <a:pPr marL="0" indent="0">
              <a:buNone/>
            </a:pPr>
            <a:r>
              <a:rPr lang="ru-RU" dirty="0" smtClean="0"/>
              <a:t>Повторно-используемые примитивы:</a:t>
            </a:r>
            <a:endParaRPr lang="en-US" dirty="0" smtClean="0"/>
          </a:p>
          <a:p>
            <a:r>
              <a:rPr lang="ru-RU" dirty="0"/>
              <a:t>П</a:t>
            </a:r>
            <a:r>
              <a:rPr lang="ru-RU" dirty="0" smtClean="0"/>
              <a:t>олучить все цифры числа</a:t>
            </a:r>
          </a:p>
          <a:p>
            <a:pPr lvl="1"/>
            <a:r>
              <a:rPr lang="ru-RU" dirty="0" smtClean="0"/>
              <a:t>Очевидно ли, в каком порядке возвращаются?</a:t>
            </a:r>
          </a:p>
          <a:p>
            <a:pPr lvl="1"/>
            <a:r>
              <a:rPr lang="ru-RU" dirty="0" smtClean="0"/>
              <a:t>Куда положить метод, чтобы его нашли?</a:t>
            </a:r>
          </a:p>
          <a:p>
            <a:r>
              <a:rPr lang="ru-RU" dirty="0"/>
              <a:t>П</a:t>
            </a:r>
            <a:r>
              <a:rPr lang="ru-RU" dirty="0" smtClean="0"/>
              <a:t>осчитать взвешенную сумму</a:t>
            </a:r>
          </a:p>
          <a:p>
            <a:r>
              <a:rPr lang="ru-RU" dirty="0"/>
              <a:t>Н</a:t>
            </a:r>
            <a:r>
              <a:rPr lang="ru-RU" dirty="0" smtClean="0"/>
              <a:t>а сколько пострадала производительность? Критично ли это?</a:t>
            </a:r>
          </a:p>
        </p:txBody>
      </p:sp>
      <p:sp>
        <p:nvSpPr>
          <p:cNvPr id="2" name="Заголовок 1"/>
          <p:cNvSpPr>
            <a:spLocks noGrp="1"/>
          </p:cNvSpPr>
          <p:nvPr>
            <p:ph type="title"/>
          </p:nvPr>
        </p:nvSpPr>
        <p:spPr/>
        <p:txBody>
          <a:bodyPr>
            <a:normAutofit fontScale="90000"/>
          </a:bodyPr>
          <a:lstStyle/>
          <a:p>
            <a:r>
              <a:rPr lang="ru-RU" dirty="0"/>
              <a:t>Разбор задачи </a:t>
            </a:r>
            <a:r>
              <a:rPr lang="en-US" dirty="0" err="1"/>
              <a:t>ControlDigit</a:t>
            </a:r>
            <a:endParaRPr lang="ru-RU" dirty="0"/>
          </a:p>
        </p:txBody>
      </p:sp>
    </p:spTree>
    <p:extLst>
      <p:ext uri="{BB962C8B-B14F-4D97-AF65-F5344CB8AC3E}">
        <p14:creationId xmlns:p14="http://schemas.microsoft.com/office/powerpoint/2010/main" val="397793205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t>Samples/</a:t>
            </a:r>
            <a:r>
              <a:rPr lang="en-US" dirty="0" err="1"/>
              <a:t>PathFinder.cs</a:t>
            </a:r>
            <a:endParaRPr lang="ru-RU" dirty="0"/>
          </a:p>
        </p:txBody>
      </p:sp>
    </p:spTree>
    <p:extLst>
      <p:ext uri="{BB962C8B-B14F-4D97-AF65-F5344CB8AC3E}">
        <p14:creationId xmlns:p14="http://schemas.microsoft.com/office/powerpoint/2010/main" val="240595717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sz="quarter" idx="13"/>
          </p:nvPr>
        </p:nvSpPr>
        <p:spPr/>
        <p:txBody>
          <a:bodyPr/>
          <a:lstStyle/>
          <a:p>
            <a:r>
              <a:rPr lang="ru-RU" dirty="0" smtClean="0"/>
              <a:t>Не развалится ли в многопоточной среде?</a:t>
            </a:r>
            <a:endParaRPr lang="ru-RU" dirty="0"/>
          </a:p>
        </p:txBody>
      </p:sp>
      <p:sp>
        <p:nvSpPr>
          <p:cNvPr id="2" name="Заголовок 1"/>
          <p:cNvSpPr>
            <a:spLocks noGrp="1"/>
          </p:cNvSpPr>
          <p:nvPr>
            <p:ph type="title"/>
          </p:nvPr>
        </p:nvSpPr>
        <p:spPr/>
        <p:txBody>
          <a:bodyPr>
            <a:noAutofit/>
          </a:bodyPr>
          <a:lstStyle/>
          <a:p>
            <a:r>
              <a:rPr lang="ru-RU" sz="4000" dirty="0" smtClean="0"/>
              <a:t>Маркер</a:t>
            </a:r>
            <a:r>
              <a:rPr lang="ru-RU" sz="4000" dirty="0"/>
              <a:t/>
            </a:r>
            <a:br>
              <a:rPr lang="ru-RU" sz="4000" dirty="0"/>
            </a:br>
            <a:r>
              <a:rPr lang="ru-RU" sz="4000" dirty="0"/>
              <a:t>«Статические изменяемые данные»</a:t>
            </a:r>
            <a:endParaRPr lang="ru-RU" sz="4000" dirty="0"/>
          </a:p>
        </p:txBody>
      </p:sp>
    </p:spTree>
    <p:extLst>
      <p:ext uri="{BB962C8B-B14F-4D97-AF65-F5344CB8AC3E}">
        <p14:creationId xmlns:p14="http://schemas.microsoft.com/office/powerpoint/2010/main" val="205744181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Autofit/>
          </a:bodyPr>
          <a:lstStyle/>
          <a:p>
            <a:r>
              <a:rPr lang="ru-RU" dirty="0"/>
              <a:t>Маркер «Скрыт поток данных»</a:t>
            </a:r>
          </a:p>
        </p:txBody>
      </p:sp>
      <p:sp>
        <p:nvSpPr>
          <p:cNvPr id="3" name="Объект 2"/>
          <p:cNvSpPr>
            <a:spLocks noGrp="1"/>
          </p:cNvSpPr>
          <p:nvPr>
            <p:ph idx="1"/>
          </p:nvPr>
        </p:nvSpPr>
        <p:spPr/>
        <p:txBody>
          <a:bodyPr/>
          <a:lstStyle/>
          <a:p>
            <a:pPr marL="0" indent="0">
              <a:buNone/>
            </a:pPr>
            <a:r>
              <a:rPr lang="ru-RU" dirty="0"/>
              <a:t>Не прячьте поток данных от читателя!</a:t>
            </a:r>
          </a:p>
          <a:p>
            <a:pPr marL="0" indent="0">
              <a:buNone/>
            </a:pPr>
            <a:r>
              <a:rPr lang="ru-RU" dirty="0"/>
              <a:t>	</a:t>
            </a:r>
            <a:r>
              <a:rPr lang="en-US" sz="2400" b="1" dirty="0" err="1">
                <a:solidFill>
                  <a:srgbClr val="C00000"/>
                </a:solidFill>
                <a:latin typeface="Consolas" panose="020B0609020204030204" pitchFamily="49" charset="0"/>
                <a:cs typeface="Consolas" panose="020B0609020204030204" pitchFamily="49" charset="0"/>
              </a:rPr>
              <a:t>InputData</a:t>
            </a:r>
            <a:r>
              <a:rPr lang="en-US" sz="2400" b="1" dirty="0">
                <a:solidFill>
                  <a:srgbClr val="C00000"/>
                </a:solidFill>
                <a:latin typeface="Consolas" panose="020B0609020204030204" pitchFamily="49" charset="0"/>
                <a:cs typeface="Consolas" panose="020B0609020204030204" pitchFamily="49" charset="0"/>
              </a:rPr>
              <a:t>();</a:t>
            </a:r>
            <a:br>
              <a:rPr lang="en-US" sz="2400" b="1" dirty="0">
                <a:solidFill>
                  <a:srgbClr val="C00000"/>
                </a:solidFill>
                <a:latin typeface="Consolas" panose="020B0609020204030204" pitchFamily="49" charset="0"/>
                <a:cs typeface="Consolas" panose="020B0609020204030204" pitchFamily="49" charset="0"/>
              </a:rPr>
            </a:br>
            <a:r>
              <a:rPr lang="en-US" sz="2400" b="1" dirty="0">
                <a:solidFill>
                  <a:srgbClr val="C00000"/>
                </a:solidFill>
                <a:latin typeface="Consolas" panose="020B0609020204030204" pitchFamily="49" charset="0"/>
                <a:cs typeface="Consolas" panose="020B0609020204030204" pitchFamily="49" charset="0"/>
              </a:rPr>
              <a:t>	Solve();</a:t>
            </a:r>
            <a:br>
              <a:rPr lang="en-US" sz="2400" b="1" dirty="0">
                <a:solidFill>
                  <a:srgbClr val="C00000"/>
                </a:solidFill>
                <a:latin typeface="Consolas" panose="020B0609020204030204" pitchFamily="49" charset="0"/>
                <a:cs typeface="Consolas" panose="020B0609020204030204" pitchFamily="49" charset="0"/>
              </a:rPr>
            </a:br>
            <a:r>
              <a:rPr lang="en-US" sz="2400" b="1" dirty="0">
                <a:solidFill>
                  <a:srgbClr val="C00000"/>
                </a:solidFill>
                <a:latin typeface="Consolas" panose="020B0609020204030204" pitchFamily="49" charset="0"/>
                <a:cs typeface="Consolas" panose="020B0609020204030204" pitchFamily="49" charset="0"/>
              </a:rPr>
              <a:t>	</a:t>
            </a:r>
            <a:r>
              <a:rPr lang="en-US" sz="2400" b="1" dirty="0" err="1">
                <a:solidFill>
                  <a:srgbClr val="C00000"/>
                </a:solidFill>
                <a:latin typeface="Consolas" panose="020B0609020204030204" pitchFamily="49" charset="0"/>
                <a:cs typeface="Consolas" panose="020B0609020204030204" pitchFamily="49" charset="0"/>
              </a:rPr>
              <a:t>OutputData</a:t>
            </a:r>
            <a:r>
              <a:rPr lang="en-US" sz="2400" b="1" dirty="0">
                <a:solidFill>
                  <a:srgbClr val="C00000"/>
                </a:solidFill>
                <a:latin typeface="Consolas" panose="020B0609020204030204" pitchFamily="49" charset="0"/>
                <a:cs typeface="Consolas" panose="020B0609020204030204" pitchFamily="49" charset="0"/>
              </a:rPr>
              <a:t>();</a:t>
            </a:r>
          </a:p>
          <a:p>
            <a:pPr marL="0" indent="0">
              <a:buNone/>
            </a:pPr>
            <a:r>
              <a:rPr lang="en-US" sz="2400" b="1" dirty="0">
                <a:solidFill>
                  <a:srgbClr val="027E17"/>
                </a:solidFill>
                <a:latin typeface="Consolas" panose="020B0609020204030204" pitchFamily="49" charset="0"/>
                <a:cs typeface="Consolas" panose="020B0609020204030204" pitchFamily="49" charset="0"/>
              </a:rPr>
              <a:t>     </a:t>
            </a:r>
          </a:p>
          <a:p>
            <a:pPr marL="0" indent="0">
              <a:buNone/>
            </a:pPr>
            <a:r>
              <a:rPr lang="en-US" sz="2400" b="1" dirty="0">
                <a:solidFill>
                  <a:srgbClr val="027E17"/>
                </a:solidFill>
                <a:latin typeface="Consolas" panose="020B0609020204030204" pitchFamily="49" charset="0"/>
                <a:cs typeface="Consolas" panose="020B0609020204030204" pitchFamily="49" charset="0"/>
              </a:rPr>
              <a:t>	</a:t>
            </a:r>
            <a:r>
              <a:rPr lang="en-US" sz="2400" b="1" dirty="0" err="1">
                <a:solidFill>
                  <a:srgbClr val="027E17"/>
                </a:solidFill>
                <a:latin typeface="Consolas" panose="020B0609020204030204" pitchFamily="49" charset="0"/>
                <a:cs typeface="Consolas" panose="020B0609020204030204" pitchFamily="49" charset="0"/>
              </a:rPr>
              <a:t>var</a:t>
            </a:r>
            <a:r>
              <a:rPr lang="en-US" sz="2400" b="1" dirty="0">
                <a:solidFill>
                  <a:srgbClr val="027E17"/>
                </a:solidFill>
                <a:latin typeface="Consolas" panose="020B0609020204030204" pitchFamily="49" charset="0"/>
                <a:cs typeface="Consolas" panose="020B0609020204030204" pitchFamily="49" charset="0"/>
              </a:rPr>
              <a:t> data = </a:t>
            </a:r>
            <a:r>
              <a:rPr lang="en-US" sz="2400" b="1" dirty="0" err="1">
                <a:solidFill>
                  <a:srgbClr val="027E17"/>
                </a:solidFill>
                <a:latin typeface="Consolas" panose="020B0609020204030204" pitchFamily="49" charset="0"/>
                <a:cs typeface="Consolas" panose="020B0609020204030204" pitchFamily="49" charset="0"/>
              </a:rPr>
              <a:t>InputData</a:t>
            </a:r>
            <a:r>
              <a:rPr lang="en-US" sz="2400" b="1" dirty="0">
                <a:solidFill>
                  <a:srgbClr val="027E17"/>
                </a:solidFill>
                <a:latin typeface="Consolas" panose="020B0609020204030204" pitchFamily="49" charset="0"/>
                <a:cs typeface="Consolas" panose="020B0609020204030204" pitchFamily="49" charset="0"/>
              </a:rPr>
              <a:t>(“input.txt”);</a:t>
            </a:r>
            <a:br>
              <a:rPr lang="en-US" sz="2400" b="1" dirty="0">
                <a:solidFill>
                  <a:srgbClr val="027E17"/>
                </a:solidFill>
                <a:latin typeface="Consolas" panose="020B0609020204030204" pitchFamily="49" charset="0"/>
                <a:cs typeface="Consolas" panose="020B0609020204030204" pitchFamily="49" charset="0"/>
              </a:rPr>
            </a:br>
            <a:r>
              <a:rPr lang="en-US" sz="2400" b="1" dirty="0">
                <a:solidFill>
                  <a:srgbClr val="027E17"/>
                </a:solidFill>
                <a:latin typeface="Consolas" panose="020B0609020204030204" pitchFamily="49" charset="0"/>
                <a:cs typeface="Consolas" panose="020B0609020204030204" pitchFamily="49" charset="0"/>
              </a:rPr>
              <a:t>	</a:t>
            </a:r>
            <a:r>
              <a:rPr lang="en-US" sz="2400" b="1" dirty="0" err="1">
                <a:solidFill>
                  <a:srgbClr val="027E17"/>
                </a:solidFill>
                <a:latin typeface="Consolas" panose="020B0609020204030204" pitchFamily="49" charset="0"/>
                <a:cs typeface="Consolas" panose="020B0609020204030204" pitchFamily="49" charset="0"/>
              </a:rPr>
              <a:t>var</a:t>
            </a:r>
            <a:r>
              <a:rPr lang="en-US" sz="2400" b="1" dirty="0">
                <a:solidFill>
                  <a:srgbClr val="027E17"/>
                </a:solidFill>
                <a:latin typeface="Consolas" panose="020B0609020204030204" pitchFamily="49" charset="0"/>
                <a:cs typeface="Consolas" panose="020B0609020204030204" pitchFamily="49" charset="0"/>
              </a:rPr>
              <a:t> result = Solve(data);</a:t>
            </a:r>
            <a:br>
              <a:rPr lang="en-US" sz="2400" b="1" dirty="0">
                <a:solidFill>
                  <a:srgbClr val="027E17"/>
                </a:solidFill>
                <a:latin typeface="Consolas" panose="020B0609020204030204" pitchFamily="49" charset="0"/>
                <a:cs typeface="Consolas" panose="020B0609020204030204" pitchFamily="49" charset="0"/>
              </a:rPr>
            </a:br>
            <a:r>
              <a:rPr lang="en-US" sz="2400" b="1" dirty="0">
                <a:solidFill>
                  <a:srgbClr val="027E17"/>
                </a:solidFill>
                <a:latin typeface="Consolas" panose="020B0609020204030204" pitchFamily="49" charset="0"/>
                <a:cs typeface="Consolas" panose="020B0609020204030204" pitchFamily="49" charset="0"/>
              </a:rPr>
              <a:t>	</a:t>
            </a:r>
            <a:r>
              <a:rPr lang="en-US" sz="2400" b="1" dirty="0" err="1">
                <a:solidFill>
                  <a:srgbClr val="027E17"/>
                </a:solidFill>
                <a:latin typeface="Consolas" panose="020B0609020204030204" pitchFamily="49" charset="0"/>
                <a:cs typeface="Consolas" panose="020B0609020204030204" pitchFamily="49" charset="0"/>
              </a:rPr>
              <a:t>OutputData</a:t>
            </a:r>
            <a:r>
              <a:rPr lang="en-US" sz="2400" b="1" dirty="0">
                <a:solidFill>
                  <a:srgbClr val="027E17"/>
                </a:solidFill>
                <a:latin typeface="Consolas" panose="020B0609020204030204" pitchFamily="49" charset="0"/>
                <a:cs typeface="Consolas" panose="020B0609020204030204" pitchFamily="49" charset="0"/>
              </a:rPr>
              <a:t>(“output.txt”, result);</a:t>
            </a:r>
            <a:endParaRPr lang="ru-RU" sz="2400" b="1" dirty="0">
              <a:solidFill>
                <a:srgbClr val="027E17"/>
              </a:solidFill>
              <a:latin typeface="Consolas" panose="020B0609020204030204" pitchFamily="49" charset="0"/>
              <a:cs typeface="Consolas" panose="020B0609020204030204" pitchFamily="49" charset="0"/>
            </a:endParaRPr>
          </a:p>
          <a:p>
            <a:pPr marL="0" indent="0">
              <a:buNone/>
            </a:pPr>
            <a:endParaRPr lang="ru-RU" sz="2400" b="1" dirty="0">
              <a:solidFill>
                <a:srgbClr val="C000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832732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vseigritut.ru/games/tetris/tetris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13650" y="1628800"/>
            <a:ext cx="3964700" cy="3923616"/>
          </a:xfrm>
          <a:prstGeom prst="rect">
            <a:avLst/>
          </a:prstGeom>
          <a:noFill/>
          <a:extLst>
            <a:ext uri="{909E8E84-426E-40DD-AFC4-6F175D3DCCD1}">
              <a14:hiddenFill xmlns:a14="http://schemas.microsoft.com/office/drawing/2010/main">
                <a:solidFill>
                  <a:srgbClr val="FFFFFF"/>
                </a:solidFill>
              </a14:hiddenFill>
            </a:ext>
          </a:extLst>
        </p:spPr>
      </p:pic>
      <p:sp>
        <p:nvSpPr>
          <p:cNvPr id="7" name="Прямоугольник 6"/>
          <p:cNvSpPr/>
          <p:nvPr/>
        </p:nvSpPr>
        <p:spPr>
          <a:xfrm>
            <a:off x="1847529" y="260649"/>
            <a:ext cx="8266587" cy="830997"/>
          </a:xfrm>
          <a:prstGeom prst="rect">
            <a:avLst/>
          </a:prstGeom>
        </p:spPr>
        <p:txBody>
          <a:bodyPr wrap="square">
            <a:spAutoFit/>
          </a:bodyPr>
          <a:lstStyle/>
          <a:p>
            <a:r>
              <a:rPr lang="en-US" sz="2400" dirty="0">
                <a:solidFill>
                  <a:srgbClr val="0000FF"/>
                </a:solidFill>
                <a:highlight>
                  <a:srgbClr val="FFFFFF"/>
                </a:highlight>
                <a:latin typeface="Fira Code" panose="00000509000000000000" pitchFamily="49" charset="0"/>
                <a:ea typeface="Fira Code" panose="00000509000000000000" pitchFamily="49" charset="0"/>
              </a:rPr>
              <a:t>public</a:t>
            </a:r>
            <a:r>
              <a:rPr lang="en-US" sz="2400" dirty="0">
                <a:solidFill>
                  <a:srgbClr val="000000"/>
                </a:solidFill>
                <a:highlight>
                  <a:srgbClr val="FFFFFF"/>
                </a:highlight>
                <a:latin typeface="Fira Code" panose="00000509000000000000" pitchFamily="49" charset="0"/>
                <a:ea typeface="Fira Code" panose="00000509000000000000" pitchFamily="49" charset="0"/>
              </a:rPr>
              <a:t> </a:t>
            </a:r>
            <a:r>
              <a:rPr lang="en-US" sz="2400" dirty="0">
                <a:solidFill>
                  <a:srgbClr val="0000FF"/>
                </a:solidFill>
                <a:highlight>
                  <a:srgbClr val="FFFFFF"/>
                </a:highlight>
                <a:latin typeface="Fira Code" panose="00000509000000000000" pitchFamily="49" charset="0"/>
                <a:ea typeface="Fira Code" panose="00000509000000000000" pitchFamily="49" charset="0"/>
              </a:rPr>
              <a:t>void</a:t>
            </a:r>
            <a:r>
              <a:rPr lang="en-US" sz="2400" dirty="0">
                <a:solidFill>
                  <a:srgbClr val="000000"/>
                </a:solidFill>
                <a:highlight>
                  <a:srgbClr val="FFFFFF"/>
                </a:highlight>
                <a:latin typeface="Fira Code" panose="00000509000000000000" pitchFamily="49" charset="0"/>
                <a:ea typeface="Fira Code" panose="00000509000000000000" pitchFamily="49" charset="0"/>
              </a:rPr>
              <a:t> </a:t>
            </a:r>
            <a:r>
              <a:rPr lang="en-US" sz="2400" dirty="0" err="1">
                <a:solidFill>
                  <a:srgbClr val="000000"/>
                </a:solidFill>
                <a:highlight>
                  <a:srgbClr val="FFFFFF"/>
                </a:highlight>
                <a:latin typeface="Fira Code" panose="00000509000000000000" pitchFamily="49" charset="0"/>
                <a:ea typeface="Fira Code" panose="00000509000000000000" pitchFamily="49" charset="0"/>
              </a:rPr>
              <a:t>ClearFullLines</a:t>
            </a:r>
            <a:r>
              <a:rPr lang="en-US" sz="2400" dirty="0">
                <a:solidFill>
                  <a:srgbClr val="000000"/>
                </a:solidFill>
                <a:highlight>
                  <a:srgbClr val="FFFFFF"/>
                </a:highlight>
                <a:latin typeface="Fira Code" panose="00000509000000000000" pitchFamily="49" charset="0"/>
                <a:ea typeface="Fira Code" panose="00000509000000000000" pitchFamily="49" charset="0"/>
              </a:rPr>
              <a:t>() </a:t>
            </a:r>
            <a:r>
              <a:rPr lang="ru-RU" sz="2400" dirty="0">
                <a:solidFill>
                  <a:srgbClr val="000000"/>
                </a:solidFill>
                <a:highlight>
                  <a:srgbClr val="FFFFFF"/>
                </a:highlight>
                <a:latin typeface="Fira Code" panose="00000509000000000000" pitchFamily="49" charset="0"/>
                <a:ea typeface="Fira Code" panose="00000509000000000000" pitchFamily="49" charset="0"/>
              </a:rPr>
              <a:t/>
            </a:r>
            <a:br>
              <a:rPr lang="ru-RU" sz="2400" dirty="0">
                <a:solidFill>
                  <a:srgbClr val="000000"/>
                </a:solidFill>
                <a:highlight>
                  <a:srgbClr val="FFFFFF"/>
                </a:highlight>
                <a:latin typeface="Fira Code" panose="00000509000000000000" pitchFamily="49" charset="0"/>
                <a:ea typeface="Fira Code" panose="00000509000000000000" pitchFamily="49" charset="0"/>
              </a:rPr>
            </a:br>
            <a:r>
              <a:rPr lang="en-US" sz="2400" dirty="0">
                <a:solidFill>
                  <a:srgbClr val="000000"/>
                </a:solidFill>
                <a:highlight>
                  <a:srgbClr val="FFFFFF"/>
                </a:highlight>
                <a:latin typeface="Fira Code" panose="00000509000000000000" pitchFamily="49" charset="0"/>
                <a:ea typeface="Fira Code" panose="00000509000000000000" pitchFamily="49" charset="0"/>
              </a:rPr>
              <a:t>// </a:t>
            </a:r>
            <a:r>
              <a:rPr lang="ru-RU" sz="2400" dirty="0">
                <a:solidFill>
                  <a:srgbClr val="000000"/>
                </a:solidFill>
                <a:highlight>
                  <a:srgbClr val="FFFFFF"/>
                </a:highlight>
                <a:latin typeface="Fira Code" panose="00000509000000000000" pitchFamily="49" charset="0"/>
                <a:ea typeface="Fira Code" panose="00000509000000000000" pitchFamily="49" charset="0"/>
              </a:rPr>
              <a:t>Удалить все заполненные строки</a:t>
            </a:r>
          </a:p>
        </p:txBody>
      </p:sp>
    </p:spTree>
    <p:extLst>
      <p:ext uri="{BB962C8B-B14F-4D97-AF65-F5344CB8AC3E}">
        <p14:creationId xmlns:p14="http://schemas.microsoft.com/office/powerpoint/2010/main" val="44732365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Рисунок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82000" y="4537326"/>
            <a:ext cx="2286000" cy="2242566"/>
          </a:xfrm>
          <a:prstGeom prst="rect">
            <a:avLst/>
          </a:prstGeom>
        </p:spPr>
      </p:pic>
      <p:sp>
        <p:nvSpPr>
          <p:cNvPr id="4" name="Прямоугольник 3"/>
          <p:cNvSpPr/>
          <p:nvPr/>
        </p:nvSpPr>
        <p:spPr>
          <a:xfrm>
            <a:off x="1847528" y="260649"/>
            <a:ext cx="8496944" cy="4708981"/>
          </a:xfrm>
          <a:prstGeom prst="rect">
            <a:avLst/>
          </a:prstGeom>
        </p:spPr>
        <p:txBody>
          <a:bodyPr wrap="square">
            <a:spAutoFit/>
          </a:bodyPr>
          <a:lstStyle/>
          <a:p>
            <a:r>
              <a:rPr lang="en-US" sz="2000" dirty="0">
                <a:solidFill>
                  <a:srgbClr val="0000FF"/>
                </a:solidFill>
                <a:highlight>
                  <a:srgbClr val="FFFFFF"/>
                </a:highlight>
                <a:latin typeface="Fira Code" panose="00000509000000000000" pitchFamily="49" charset="0"/>
                <a:ea typeface="Fira Code" panose="00000509000000000000" pitchFamily="49" charset="0"/>
              </a:rPr>
              <a:t>public</a:t>
            </a:r>
            <a:r>
              <a:rPr lang="en-US" sz="2000" dirty="0">
                <a:solidFill>
                  <a:srgbClr val="000000"/>
                </a:solidFill>
                <a:highlight>
                  <a:srgbClr val="FFFFFF"/>
                </a:highlight>
                <a:latin typeface="Fira Code" panose="00000509000000000000" pitchFamily="49" charset="0"/>
                <a:ea typeface="Fira Code" panose="00000509000000000000" pitchFamily="49" charset="0"/>
              </a:rPr>
              <a:t> </a:t>
            </a:r>
            <a:r>
              <a:rPr lang="en-US" sz="2000" dirty="0">
                <a:solidFill>
                  <a:srgbClr val="0000FF"/>
                </a:solidFill>
                <a:highlight>
                  <a:srgbClr val="FFFFFF"/>
                </a:highlight>
                <a:latin typeface="Fira Code" panose="00000509000000000000" pitchFamily="49" charset="0"/>
                <a:ea typeface="Fira Code" panose="00000509000000000000" pitchFamily="49" charset="0"/>
              </a:rPr>
              <a:t>void</a:t>
            </a:r>
            <a:r>
              <a:rPr lang="en-US" sz="2000" dirty="0">
                <a:solidFill>
                  <a:srgbClr val="000000"/>
                </a:solidFill>
                <a:highlight>
                  <a:srgbClr val="FFFFFF"/>
                </a:highlight>
                <a:latin typeface="Fira Code" panose="00000509000000000000" pitchFamily="49" charset="0"/>
                <a:ea typeface="Fira Code" panose="00000509000000000000" pitchFamily="49" charset="0"/>
              </a:rPr>
              <a:t> </a:t>
            </a:r>
            <a:r>
              <a:rPr lang="en-US" sz="2000" dirty="0" err="1">
                <a:solidFill>
                  <a:srgbClr val="000000"/>
                </a:solidFill>
                <a:highlight>
                  <a:srgbClr val="FFFFFF"/>
                </a:highlight>
                <a:latin typeface="Fira Code" panose="00000509000000000000" pitchFamily="49" charset="0"/>
                <a:ea typeface="Fira Code" panose="00000509000000000000" pitchFamily="49" charset="0"/>
              </a:rPr>
              <a:t>ClearFullLines</a:t>
            </a:r>
            <a:r>
              <a:rPr lang="en-US" sz="2000" dirty="0">
                <a:solidFill>
                  <a:srgbClr val="000000"/>
                </a:solidFill>
                <a:highlight>
                  <a:srgbClr val="FFFFFF"/>
                </a:highlight>
                <a:latin typeface="Fira Code" panose="00000509000000000000" pitchFamily="49" charset="0"/>
                <a:ea typeface="Fira Code" panose="00000509000000000000" pitchFamily="49" charset="0"/>
              </a:rPr>
              <a:t>() </a:t>
            </a:r>
            <a:endParaRPr lang="ru-RU" sz="2000" dirty="0">
              <a:solidFill>
                <a:srgbClr val="000000"/>
              </a:solidFill>
              <a:highlight>
                <a:srgbClr val="FFFFFF"/>
              </a:highlight>
              <a:latin typeface="Fira Code" panose="00000509000000000000" pitchFamily="49" charset="0"/>
              <a:ea typeface="Fira Code" panose="00000509000000000000" pitchFamily="49" charset="0"/>
            </a:endParaRPr>
          </a:p>
          <a:p>
            <a:r>
              <a:rPr lang="ru-RU" sz="2000" dirty="0">
                <a:solidFill>
                  <a:srgbClr val="000000"/>
                </a:solidFill>
                <a:highlight>
                  <a:srgbClr val="FFFFFF"/>
                </a:highlight>
                <a:latin typeface="Fira Code" panose="00000509000000000000" pitchFamily="49" charset="0"/>
                <a:ea typeface="Fira Code" panose="00000509000000000000" pitchFamily="49" charset="0"/>
              </a:rPr>
              <a:t>{</a:t>
            </a:r>
          </a:p>
          <a:p>
            <a:r>
              <a:rPr lang="es-ES" sz="2000" dirty="0">
                <a:solidFill>
                  <a:srgbClr val="000000"/>
                </a:solidFill>
                <a:highlight>
                  <a:srgbClr val="FFFFFF"/>
                </a:highlight>
                <a:latin typeface="Fira Code" panose="00000509000000000000" pitchFamily="49" charset="0"/>
                <a:ea typeface="Fira Code" panose="00000509000000000000" pitchFamily="49" charset="0"/>
              </a:rPr>
              <a:t>    </a:t>
            </a:r>
            <a:r>
              <a:rPr lang="es-ES" sz="2000" dirty="0">
                <a:solidFill>
                  <a:srgbClr val="0000FF"/>
                </a:solidFill>
                <a:highlight>
                  <a:srgbClr val="FFFFFF"/>
                </a:highlight>
                <a:latin typeface="Fira Code" panose="00000509000000000000" pitchFamily="49" charset="0"/>
                <a:ea typeface="Fira Code" panose="00000509000000000000" pitchFamily="49" charset="0"/>
              </a:rPr>
              <a:t>for</a:t>
            </a:r>
            <a:r>
              <a:rPr lang="es-ES" sz="2000" dirty="0">
                <a:solidFill>
                  <a:srgbClr val="000000"/>
                </a:solidFill>
                <a:highlight>
                  <a:srgbClr val="FFFFFF"/>
                </a:highlight>
                <a:latin typeface="Fira Code" panose="00000509000000000000" pitchFamily="49" charset="0"/>
                <a:ea typeface="Fira Code" panose="00000509000000000000" pitchFamily="49" charset="0"/>
              </a:rPr>
              <a:t> (</a:t>
            </a:r>
            <a:r>
              <a:rPr lang="es-ES" sz="2000" dirty="0">
                <a:solidFill>
                  <a:srgbClr val="0000FF"/>
                </a:solidFill>
                <a:highlight>
                  <a:srgbClr val="FFFFFF"/>
                </a:highlight>
                <a:latin typeface="Fira Code" panose="00000509000000000000" pitchFamily="49" charset="0"/>
                <a:ea typeface="Fira Code" panose="00000509000000000000" pitchFamily="49" charset="0"/>
              </a:rPr>
              <a:t>int</a:t>
            </a:r>
            <a:r>
              <a:rPr lang="es-ES" sz="2000" dirty="0">
                <a:solidFill>
                  <a:srgbClr val="000000"/>
                </a:solidFill>
                <a:highlight>
                  <a:srgbClr val="FFFFFF"/>
                </a:highlight>
                <a:latin typeface="Fira Code" panose="00000509000000000000" pitchFamily="49" charset="0"/>
                <a:ea typeface="Fira Code" panose="00000509000000000000" pitchFamily="49" charset="0"/>
              </a:rPr>
              <a:t> y = 0; y &lt; height; y++)</a:t>
            </a:r>
            <a:endParaRPr lang="ru-RU" sz="2000" dirty="0">
              <a:solidFill>
                <a:srgbClr val="000000"/>
              </a:solidFill>
              <a:highlight>
                <a:srgbClr val="FFFFFF"/>
              </a:highlight>
              <a:latin typeface="Fira Code" panose="00000509000000000000" pitchFamily="49" charset="0"/>
              <a:ea typeface="Fira Code" panose="00000509000000000000" pitchFamily="49" charset="0"/>
            </a:endParaRPr>
          </a:p>
          <a:p>
            <a:r>
              <a:rPr lang="es-ES" sz="2000" dirty="0">
                <a:solidFill>
                  <a:srgbClr val="000000"/>
                </a:solidFill>
                <a:highlight>
                  <a:srgbClr val="FFFFFF"/>
                </a:highlight>
                <a:latin typeface="Fira Code" panose="00000509000000000000" pitchFamily="49" charset="0"/>
                <a:ea typeface="Fira Code" panose="00000509000000000000" pitchFamily="49" charset="0"/>
              </a:rPr>
              <a:t> </a:t>
            </a:r>
            <a:r>
              <a:rPr lang="ru-RU" sz="2000" dirty="0">
                <a:solidFill>
                  <a:srgbClr val="000000"/>
                </a:solidFill>
                <a:highlight>
                  <a:srgbClr val="FFFFFF"/>
                </a:highlight>
                <a:latin typeface="Fira Code" panose="00000509000000000000" pitchFamily="49" charset="0"/>
                <a:ea typeface="Fira Code" panose="00000509000000000000" pitchFamily="49" charset="0"/>
              </a:rPr>
              <a:t>   {</a:t>
            </a:r>
            <a:endParaRPr lang="en-US" sz="2000" dirty="0">
              <a:solidFill>
                <a:srgbClr val="000000"/>
              </a:solidFill>
              <a:highlight>
                <a:srgbClr val="FFFFFF"/>
              </a:highlight>
              <a:latin typeface="Fira Code" panose="00000509000000000000" pitchFamily="49" charset="0"/>
              <a:ea typeface="Fira Code" panose="00000509000000000000" pitchFamily="49" charset="0"/>
            </a:endParaRPr>
          </a:p>
          <a:p>
            <a:r>
              <a:rPr lang="en-US" sz="2000" dirty="0">
                <a:solidFill>
                  <a:srgbClr val="000000"/>
                </a:solidFill>
                <a:highlight>
                  <a:srgbClr val="FFFFFF"/>
                </a:highlight>
                <a:latin typeface="Fira Code" panose="00000509000000000000" pitchFamily="49" charset="0"/>
                <a:ea typeface="Fira Code" panose="00000509000000000000" pitchFamily="49" charset="0"/>
              </a:rPr>
              <a:t>        </a:t>
            </a:r>
            <a:r>
              <a:rPr lang="en-US" sz="2000" dirty="0" err="1">
                <a:solidFill>
                  <a:srgbClr val="0000FF"/>
                </a:solidFill>
                <a:highlight>
                  <a:srgbClr val="FFFFFF"/>
                </a:highlight>
                <a:latin typeface="Fira Code" panose="00000509000000000000" pitchFamily="49" charset="0"/>
                <a:ea typeface="Fira Code" panose="00000509000000000000" pitchFamily="49" charset="0"/>
              </a:rPr>
              <a:t>var</a:t>
            </a:r>
            <a:r>
              <a:rPr lang="en-US" sz="2000" dirty="0">
                <a:solidFill>
                  <a:srgbClr val="000000"/>
                </a:solidFill>
                <a:highlight>
                  <a:srgbClr val="FFFFFF"/>
                </a:highlight>
                <a:latin typeface="Fira Code" panose="00000509000000000000" pitchFamily="49" charset="0"/>
                <a:ea typeface="Fira Code" panose="00000509000000000000" pitchFamily="49" charset="0"/>
              </a:rPr>
              <a:t> full = Enumerable</a:t>
            </a:r>
          </a:p>
          <a:p>
            <a:r>
              <a:rPr lang="en-US" sz="2000" dirty="0">
                <a:solidFill>
                  <a:srgbClr val="000000"/>
                </a:solidFill>
                <a:highlight>
                  <a:srgbClr val="FFFFFF"/>
                </a:highlight>
                <a:latin typeface="Fira Code" panose="00000509000000000000" pitchFamily="49" charset="0"/>
                <a:ea typeface="Fira Code" panose="00000509000000000000" pitchFamily="49" charset="0"/>
              </a:rPr>
              <a:t>          .Range(0, width).All(x =&gt; filled[x, y]);</a:t>
            </a:r>
            <a:endParaRPr lang="ru-RU" sz="2000" dirty="0">
              <a:solidFill>
                <a:srgbClr val="000000"/>
              </a:solidFill>
              <a:highlight>
                <a:srgbClr val="FFFFFF"/>
              </a:highlight>
              <a:latin typeface="Fira Code" panose="00000509000000000000" pitchFamily="49" charset="0"/>
              <a:ea typeface="Fira Code" panose="00000509000000000000" pitchFamily="49" charset="0"/>
            </a:endParaRPr>
          </a:p>
          <a:p>
            <a:r>
              <a:rPr lang="en-US" sz="2000" dirty="0">
                <a:solidFill>
                  <a:srgbClr val="0000FF"/>
                </a:solidFill>
                <a:highlight>
                  <a:srgbClr val="FFFFFF"/>
                </a:highlight>
                <a:latin typeface="Fira Code" panose="00000509000000000000" pitchFamily="49" charset="0"/>
                <a:ea typeface="Fira Code" panose="00000509000000000000" pitchFamily="49" charset="0"/>
              </a:rPr>
              <a:t>        if</a:t>
            </a:r>
            <a:r>
              <a:rPr lang="en-US" sz="2000" dirty="0">
                <a:solidFill>
                  <a:srgbClr val="000000"/>
                </a:solidFill>
                <a:highlight>
                  <a:srgbClr val="FFFFFF"/>
                </a:highlight>
                <a:latin typeface="Fira Code" panose="00000509000000000000" pitchFamily="49" charset="0"/>
                <a:ea typeface="Fira Code" panose="00000509000000000000" pitchFamily="49" charset="0"/>
              </a:rPr>
              <a:t> (!full) </a:t>
            </a:r>
            <a:r>
              <a:rPr lang="en-US" sz="2000" dirty="0">
                <a:solidFill>
                  <a:srgbClr val="0000FF"/>
                </a:solidFill>
                <a:highlight>
                  <a:srgbClr val="FFFFFF"/>
                </a:highlight>
                <a:latin typeface="Fira Code" panose="00000509000000000000" pitchFamily="49" charset="0"/>
                <a:ea typeface="Fira Code" panose="00000509000000000000" pitchFamily="49" charset="0"/>
              </a:rPr>
              <a:t>continue</a:t>
            </a:r>
            <a:r>
              <a:rPr lang="en-US" sz="2000" dirty="0">
                <a:solidFill>
                  <a:srgbClr val="000000"/>
                </a:solidFill>
                <a:highlight>
                  <a:srgbClr val="FFFFFF"/>
                </a:highlight>
                <a:latin typeface="Fira Code" panose="00000509000000000000" pitchFamily="49" charset="0"/>
                <a:ea typeface="Fira Code" panose="00000509000000000000" pitchFamily="49" charset="0"/>
              </a:rPr>
              <a:t>;</a:t>
            </a:r>
            <a:endParaRPr lang="ru-RU" sz="2000" dirty="0">
              <a:solidFill>
                <a:srgbClr val="000000"/>
              </a:solidFill>
              <a:highlight>
                <a:srgbClr val="FFFFFF"/>
              </a:highlight>
              <a:latin typeface="Fira Code" panose="00000509000000000000" pitchFamily="49" charset="0"/>
              <a:ea typeface="Fira Code" panose="00000509000000000000" pitchFamily="49" charset="0"/>
            </a:endParaRPr>
          </a:p>
          <a:p>
            <a:r>
              <a:rPr lang="en-US" sz="2000" dirty="0">
                <a:solidFill>
                  <a:srgbClr val="0000FF"/>
                </a:solidFill>
                <a:highlight>
                  <a:srgbClr val="FFFFFF"/>
                </a:highlight>
                <a:latin typeface="Fira Code" panose="00000509000000000000" pitchFamily="49" charset="0"/>
                <a:ea typeface="Fira Code" panose="00000509000000000000" pitchFamily="49" charset="0"/>
              </a:rPr>
              <a:t>        for</a:t>
            </a:r>
            <a:r>
              <a:rPr lang="en-US" sz="2000" dirty="0">
                <a:solidFill>
                  <a:srgbClr val="000000"/>
                </a:solidFill>
                <a:highlight>
                  <a:srgbClr val="FFFFFF"/>
                </a:highlight>
                <a:latin typeface="Fira Code" panose="00000509000000000000" pitchFamily="49" charset="0"/>
                <a:ea typeface="Fira Code" panose="00000509000000000000" pitchFamily="49" charset="0"/>
              </a:rPr>
              <a:t> (</a:t>
            </a:r>
            <a:r>
              <a:rPr lang="en-US" sz="2000" dirty="0" err="1">
                <a:solidFill>
                  <a:srgbClr val="0000FF"/>
                </a:solidFill>
                <a:highlight>
                  <a:srgbClr val="FFFFFF"/>
                </a:highlight>
                <a:latin typeface="Fira Code" panose="00000509000000000000" pitchFamily="49" charset="0"/>
                <a:ea typeface="Fira Code" panose="00000509000000000000" pitchFamily="49" charset="0"/>
              </a:rPr>
              <a:t>int</a:t>
            </a:r>
            <a:r>
              <a:rPr lang="en-US" sz="2000" dirty="0">
                <a:solidFill>
                  <a:srgbClr val="000000"/>
                </a:solidFill>
                <a:highlight>
                  <a:srgbClr val="FFFFFF"/>
                </a:highlight>
                <a:latin typeface="Fira Code" panose="00000509000000000000" pitchFamily="49" charset="0"/>
                <a:ea typeface="Fira Code" panose="00000509000000000000" pitchFamily="49" charset="0"/>
              </a:rPr>
              <a:t> </a:t>
            </a:r>
            <a:r>
              <a:rPr lang="en-US" sz="2000" dirty="0" err="1">
                <a:solidFill>
                  <a:srgbClr val="000000"/>
                </a:solidFill>
                <a:highlight>
                  <a:srgbClr val="FFFFFF"/>
                </a:highlight>
                <a:latin typeface="Fira Code" panose="00000509000000000000" pitchFamily="49" charset="0"/>
                <a:ea typeface="Fira Code" panose="00000509000000000000" pitchFamily="49" charset="0"/>
              </a:rPr>
              <a:t>yy</a:t>
            </a:r>
            <a:r>
              <a:rPr lang="en-US" sz="2000" dirty="0">
                <a:solidFill>
                  <a:srgbClr val="000000"/>
                </a:solidFill>
                <a:highlight>
                  <a:srgbClr val="FFFFFF"/>
                </a:highlight>
                <a:latin typeface="Fira Code" panose="00000509000000000000" pitchFamily="49" charset="0"/>
                <a:ea typeface="Fira Code" panose="00000509000000000000" pitchFamily="49" charset="0"/>
              </a:rPr>
              <a:t> = y; </a:t>
            </a:r>
            <a:r>
              <a:rPr lang="en-US" sz="2000" dirty="0" err="1">
                <a:solidFill>
                  <a:srgbClr val="000000"/>
                </a:solidFill>
                <a:highlight>
                  <a:srgbClr val="FFFFFF"/>
                </a:highlight>
                <a:latin typeface="Fira Code" panose="00000509000000000000" pitchFamily="49" charset="0"/>
                <a:ea typeface="Fira Code" panose="00000509000000000000" pitchFamily="49" charset="0"/>
              </a:rPr>
              <a:t>yy</a:t>
            </a:r>
            <a:r>
              <a:rPr lang="en-US" sz="2000" dirty="0">
                <a:solidFill>
                  <a:srgbClr val="000000"/>
                </a:solidFill>
                <a:highlight>
                  <a:srgbClr val="FFFFFF"/>
                </a:highlight>
                <a:latin typeface="Fira Code" panose="00000509000000000000" pitchFamily="49" charset="0"/>
                <a:ea typeface="Fira Code" panose="00000509000000000000" pitchFamily="49" charset="0"/>
              </a:rPr>
              <a:t> &lt; height-1; </a:t>
            </a:r>
            <a:r>
              <a:rPr lang="en-US" sz="2000" dirty="0" err="1">
                <a:solidFill>
                  <a:srgbClr val="000000"/>
                </a:solidFill>
                <a:highlight>
                  <a:srgbClr val="FFFFFF"/>
                </a:highlight>
                <a:latin typeface="Fira Code" panose="00000509000000000000" pitchFamily="49" charset="0"/>
                <a:ea typeface="Fira Code" panose="00000509000000000000" pitchFamily="49" charset="0"/>
              </a:rPr>
              <a:t>yy</a:t>
            </a:r>
            <a:r>
              <a:rPr lang="en-US" sz="2000" dirty="0">
                <a:solidFill>
                  <a:srgbClr val="000000"/>
                </a:solidFill>
                <a:highlight>
                  <a:srgbClr val="FFFFFF"/>
                </a:highlight>
                <a:latin typeface="Fira Code" panose="00000509000000000000" pitchFamily="49" charset="0"/>
                <a:ea typeface="Fira Code" panose="00000509000000000000" pitchFamily="49" charset="0"/>
              </a:rPr>
              <a:t>++)</a:t>
            </a:r>
          </a:p>
          <a:p>
            <a:r>
              <a:rPr lang="en-US" sz="2000" dirty="0">
                <a:solidFill>
                  <a:srgbClr val="000000"/>
                </a:solidFill>
                <a:highlight>
                  <a:srgbClr val="FFFFFF"/>
                </a:highlight>
                <a:latin typeface="Fira Code" panose="00000509000000000000" pitchFamily="49" charset="0"/>
                <a:ea typeface="Fira Code" panose="00000509000000000000" pitchFamily="49" charset="0"/>
              </a:rPr>
              <a:t>            </a:t>
            </a:r>
            <a:r>
              <a:rPr lang="en-US" sz="2000" dirty="0">
                <a:solidFill>
                  <a:srgbClr val="0000FF"/>
                </a:solidFill>
                <a:highlight>
                  <a:srgbClr val="FFFFFF"/>
                </a:highlight>
                <a:latin typeface="Fira Code" panose="00000509000000000000" pitchFamily="49" charset="0"/>
                <a:ea typeface="Fira Code" panose="00000509000000000000" pitchFamily="49" charset="0"/>
              </a:rPr>
              <a:t>for</a:t>
            </a:r>
            <a:r>
              <a:rPr lang="en-US" sz="2000" dirty="0">
                <a:solidFill>
                  <a:srgbClr val="000000"/>
                </a:solidFill>
                <a:highlight>
                  <a:srgbClr val="FFFFFF"/>
                </a:highlight>
                <a:latin typeface="Fira Code" panose="00000509000000000000" pitchFamily="49" charset="0"/>
                <a:ea typeface="Fira Code" panose="00000509000000000000" pitchFamily="49" charset="0"/>
              </a:rPr>
              <a:t> (</a:t>
            </a:r>
            <a:r>
              <a:rPr lang="en-US" sz="2000" dirty="0" err="1">
                <a:solidFill>
                  <a:srgbClr val="0000FF"/>
                </a:solidFill>
                <a:highlight>
                  <a:srgbClr val="FFFFFF"/>
                </a:highlight>
                <a:latin typeface="Fira Code" panose="00000509000000000000" pitchFamily="49" charset="0"/>
                <a:ea typeface="Fira Code" panose="00000509000000000000" pitchFamily="49" charset="0"/>
              </a:rPr>
              <a:t>int</a:t>
            </a:r>
            <a:r>
              <a:rPr lang="en-US" sz="2000" dirty="0">
                <a:solidFill>
                  <a:srgbClr val="000000"/>
                </a:solidFill>
                <a:highlight>
                  <a:srgbClr val="FFFFFF"/>
                </a:highlight>
                <a:latin typeface="Fira Code" panose="00000509000000000000" pitchFamily="49" charset="0"/>
                <a:ea typeface="Fira Code" panose="00000509000000000000" pitchFamily="49" charset="0"/>
              </a:rPr>
              <a:t> x = 0; x &lt; width; x++)</a:t>
            </a:r>
          </a:p>
          <a:p>
            <a:r>
              <a:rPr lang="en-US" sz="2000" dirty="0">
                <a:solidFill>
                  <a:srgbClr val="000000"/>
                </a:solidFill>
                <a:highlight>
                  <a:srgbClr val="FFFFFF"/>
                </a:highlight>
                <a:latin typeface="Fira Code" panose="00000509000000000000" pitchFamily="49" charset="0"/>
                <a:ea typeface="Fira Code" panose="00000509000000000000" pitchFamily="49" charset="0"/>
              </a:rPr>
              <a:t>                filled[x, </a:t>
            </a:r>
            <a:r>
              <a:rPr lang="en-US" sz="2000" dirty="0" err="1">
                <a:solidFill>
                  <a:srgbClr val="000000"/>
                </a:solidFill>
                <a:highlight>
                  <a:srgbClr val="FFFFFF"/>
                </a:highlight>
                <a:latin typeface="Fira Code" panose="00000509000000000000" pitchFamily="49" charset="0"/>
                <a:ea typeface="Fira Code" panose="00000509000000000000" pitchFamily="49" charset="0"/>
              </a:rPr>
              <a:t>yy</a:t>
            </a:r>
            <a:r>
              <a:rPr lang="en-US" sz="2000" dirty="0">
                <a:solidFill>
                  <a:srgbClr val="000000"/>
                </a:solidFill>
                <a:highlight>
                  <a:srgbClr val="FFFFFF"/>
                </a:highlight>
                <a:latin typeface="Fira Code" panose="00000509000000000000" pitchFamily="49" charset="0"/>
                <a:ea typeface="Fira Code" panose="00000509000000000000" pitchFamily="49" charset="0"/>
              </a:rPr>
              <a:t>] = filled[x, yy+1];</a:t>
            </a:r>
          </a:p>
          <a:p>
            <a:r>
              <a:rPr lang="en-US" sz="2000" dirty="0">
                <a:solidFill>
                  <a:srgbClr val="000000"/>
                </a:solidFill>
                <a:highlight>
                  <a:srgbClr val="FFFFFF"/>
                </a:highlight>
                <a:latin typeface="Fira Code" panose="00000509000000000000" pitchFamily="49" charset="0"/>
                <a:ea typeface="Fira Code" panose="00000509000000000000" pitchFamily="49" charset="0"/>
              </a:rPr>
              <a:t>        </a:t>
            </a:r>
            <a:r>
              <a:rPr lang="en-US" sz="2000" dirty="0">
                <a:solidFill>
                  <a:srgbClr val="0000FF"/>
                </a:solidFill>
                <a:highlight>
                  <a:srgbClr val="FFFFFF"/>
                </a:highlight>
                <a:latin typeface="Fira Code" panose="00000509000000000000" pitchFamily="49" charset="0"/>
                <a:ea typeface="Fira Code" panose="00000509000000000000" pitchFamily="49" charset="0"/>
              </a:rPr>
              <a:t>for</a:t>
            </a:r>
            <a:r>
              <a:rPr lang="en-US" sz="2000" dirty="0">
                <a:solidFill>
                  <a:srgbClr val="000000"/>
                </a:solidFill>
                <a:highlight>
                  <a:srgbClr val="FFFFFF"/>
                </a:highlight>
                <a:latin typeface="Fira Code" panose="00000509000000000000" pitchFamily="49" charset="0"/>
                <a:ea typeface="Fira Code" panose="00000509000000000000" pitchFamily="49" charset="0"/>
              </a:rPr>
              <a:t> (</a:t>
            </a:r>
            <a:r>
              <a:rPr lang="en-US" sz="2000" dirty="0" err="1">
                <a:solidFill>
                  <a:srgbClr val="0000FF"/>
                </a:solidFill>
                <a:highlight>
                  <a:srgbClr val="FFFFFF"/>
                </a:highlight>
                <a:latin typeface="Fira Code" panose="00000509000000000000" pitchFamily="49" charset="0"/>
                <a:ea typeface="Fira Code" panose="00000509000000000000" pitchFamily="49" charset="0"/>
              </a:rPr>
              <a:t>int</a:t>
            </a:r>
            <a:r>
              <a:rPr lang="en-US" sz="2000" dirty="0">
                <a:solidFill>
                  <a:srgbClr val="000000"/>
                </a:solidFill>
                <a:highlight>
                  <a:srgbClr val="FFFFFF"/>
                </a:highlight>
                <a:latin typeface="Fira Code" panose="00000509000000000000" pitchFamily="49" charset="0"/>
                <a:ea typeface="Fira Code" panose="00000509000000000000" pitchFamily="49" charset="0"/>
              </a:rPr>
              <a:t> x = 0; x &lt; width; x++)</a:t>
            </a:r>
          </a:p>
          <a:p>
            <a:r>
              <a:rPr lang="en-US" sz="2000" dirty="0">
                <a:solidFill>
                  <a:srgbClr val="000000"/>
                </a:solidFill>
                <a:highlight>
                  <a:srgbClr val="FFFFFF"/>
                </a:highlight>
                <a:latin typeface="Fira Code" panose="00000509000000000000" pitchFamily="49" charset="0"/>
                <a:ea typeface="Fira Code" panose="00000509000000000000" pitchFamily="49" charset="0"/>
              </a:rPr>
              <a:t>            filled[x, height-1] = </a:t>
            </a:r>
            <a:r>
              <a:rPr lang="en-US" sz="2000" dirty="0">
                <a:solidFill>
                  <a:srgbClr val="0000FF"/>
                </a:solidFill>
                <a:highlight>
                  <a:srgbClr val="FFFFFF"/>
                </a:highlight>
                <a:latin typeface="Fira Code" panose="00000509000000000000" pitchFamily="49" charset="0"/>
                <a:ea typeface="Fira Code" panose="00000509000000000000" pitchFamily="49" charset="0"/>
              </a:rPr>
              <a:t>false</a:t>
            </a:r>
            <a:r>
              <a:rPr lang="en-US" sz="2000" dirty="0">
                <a:solidFill>
                  <a:srgbClr val="000000"/>
                </a:solidFill>
                <a:highlight>
                  <a:srgbClr val="FFFFFF"/>
                </a:highlight>
                <a:latin typeface="Fira Code" panose="00000509000000000000" pitchFamily="49" charset="0"/>
                <a:ea typeface="Fira Code" panose="00000509000000000000" pitchFamily="49" charset="0"/>
              </a:rPr>
              <a:t>;</a:t>
            </a:r>
          </a:p>
          <a:p>
            <a:r>
              <a:rPr lang="en-US" sz="2000" dirty="0">
                <a:solidFill>
                  <a:srgbClr val="000000"/>
                </a:solidFill>
                <a:highlight>
                  <a:srgbClr val="FFFFFF"/>
                </a:highlight>
                <a:latin typeface="Fira Code" panose="00000509000000000000" pitchFamily="49" charset="0"/>
                <a:ea typeface="Fira Code" panose="00000509000000000000" pitchFamily="49" charset="0"/>
              </a:rPr>
              <a:t>    </a:t>
            </a:r>
            <a:r>
              <a:rPr lang="ru-RU" sz="2000" dirty="0">
                <a:solidFill>
                  <a:srgbClr val="000000"/>
                </a:solidFill>
                <a:highlight>
                  <a:srgbClr val="FFFFFF"/>
                </a:highlight>
                <a:latin typeface="Fira Code" panose="00000509000000000000" pitchFamily="49" charset="0"/>
                <a:ea typeface="Fira Code" panose="00000509000000000000" pitchFamily="49" charset="0"/>
              </a:rPr>
              <a:t>}</a:t>
            </a:r>
          </a:p>
          <a:p>
            <a:r>
              <a:rPr lang="ru-RU" sz="2000" dirty="0">
                <a:solidFill>
                  <a:srgbClr val="000000"/>
                </a:solidFill>
                <a:highlight>
                  <a:srgbClr val="FFFFFF"/>
                </a:highlight>
                <a:latin typeface="Fira Code" panose="00000509000000000000" pitchFamily="49" charset="0"/>
                <a:ea typeface="Fira Code" panose="00000509000000000000" pitchFamily="49" charset="0"/>
              </a:rPr>
              <a:t>}</a:t>
            </a:r>
          </a:p>
          <a:p>
            <a:endParaRPr lang="ru-RU" sz="2000" dirty="0">
              <a:solidFill>
                <a:srgbClr val="000000"/>
              </a:solidFill>
              <a:highlight>
                <a:srgbClr val="FFFFFF"/>
              </a:highlight>
              <a:latin typeface="Fira Code" panose="00000509000000000000" pitchFamily="49" charset="0"/>
              <a:ea typeface="Fira Code" panose="00000509000000000000" pitchFamily="49" charset="0"/>
            </a:endParaRPr>
          </a:p>
        </p:txBody>
      </p:sp>
    </p:spTree>
    <p:extLst>
      <p:ext uri="{BB962C8B-B14F-4D97-AF65-F5344CB8AC3E}">
        <p14:creationId xmlns:p14="http://schemas.microsoft.com/office/powerpoint/2010/main" val="89687033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p:cNvSpPr>
            <a:spLocks noGrp="1"/>
          </p:cNvSpPr>
          <p:nvPr>
            <p:ph type="title"/>
          </p:nvPr>
        </p:nvSpPr>
        <p:spPr>
          <a:xfrm>
            <a:off x="695400" y="1628775"/>
            <a:ext cx="10873207" cy="3600450"/>
          </a:xfrm>
        </p:spPr>
        <p:txBody>
          <a:bodyPr>
            <a:normAutofit/>
          </a:bodyPr>
          <a:lstStyle/>
          <a:p>
            <a:r>
              <a:rPr lang="ru-RU" dirty="0"/>
              <a:t>Пишите код так, </a:t>
            </a:r>
            <a:r>
              <a:rPr lang="en-US" dirty="0"/>
              <a:t/>
            </a:r>
            <a:br>
              <a:rPr lang="en-US" dirty="0"/>
            </a:br>
            <a:r>
              <a:rPr lang="ru-RU" dirty="0"/>
              <a:t>как вы будете его объяснять коллеге!</a:t>
            </a:r>
          </a:p>
        </p:txBody>
      </p:sp>
    </p:spTree>
    <p:extLst>
      <p:ext uri="{BB962C8B-B14F-4D97-AF65-F5344CB8AC3E}">
        <p14:creationId xmlns:p14="http://schemas.microsoft.com/office/powerpoint/2010/main" val="249554764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a:spLocks noGrp="1"/>
          </p:cNvSpPr>
          <p:nvPr>
            <p:ph sz="quarter" idx="13"/>
          </p:nvPr>
        </p:nvSpPr>
        <p:spPr/>
        <p:txBody>
          <a:bodyPr/>
          <a:lstStyle/>
          <a:p>
            <a:endParaRPr lang="ru-RU"/>
          </a:p>
        </p:txBody>
      </p:sp>
      <p:sp>
        <p:nvSpPr>
          <p:cNvPr id="2" name="Заголовок 1"/>
          <p:cNvSpPr>
            <a:spLocks noGrp="1"/>
          </p:cNvSpPr>
          <p:nvPr>
            <p:ph type="title"/>
          </p:nvPr>
        </p:nvSpPr>
        <p:spPr/>
        <p:txBody>
          <a:bodyPr>
            <a:noAutofit/>
          </a:bodyPr>
          <a:lstStyle/>
          <a:p>
            <a:r>
              <a:rPr lang="ru-RU" sz="4800" dirty="0"/>
              <a:t>Маркер «Я так не объясняю»</a:t>
            </a:r>
          </a:p>
        </p:txBody>
      </p:sp>
    </p:spTree>
    <p:extLst>
      <p:ext uri="{BB962C8B-B14F-4D97-AF65-F5344CB8AC3E}">
        <p14:creationId xmlns:p14="http://schemas.microsoft.com/office/powerpoint/2010/main" val="358086369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1055440" y="260649"/>
            <a:ext cx="10585176" cy="4832092"/>
          </a:xfrm>
          <a:prstGeom prst="rect">
            <a:avLst/>
          </a:prstGeom>
        </p:spPr>
        <p:txBody>
          <a:bodyPr wrap="square">
            <a:spAutoFit/>
          </a:bodyPr>
          <a:lstStyle/>
          <a:p>
            <a:r>
              <a:rPr lang="en-US" sz="2800" dirty="0">
                <a:solidFill>
                  <a:srgbClr val="0000FF"/>
                </a:solidFill>
                <a:highlight>
                  <a:srgbClr val="FFFFFF"/>
                </a:highlight>
                <a:latin typeface="Fira Code" panose="00000509000000000000" pitchFamily="49" charset="0"/>
                <a:ea typeface="Fira Code" panose="00000509000000000000" pitchFamily="49" charset="0"/>
              </a:rPr>
              <a:t>public</a:t>
            </a:r>
            <a:r>
              <a:rPr lang="en-US" sz="2800" dirty="0">
                <a:solidFill>
                  <a:srgbClr val="000000"/>
                </a:solidFill>
                <a:highlight>
                  <a:srgbClr val="FFFFFF"/>
                </a:highlight>
                <a:latin typeface="Fira Code" panose="00000509000000000000" pitchFamily="49" charset="0"/>
                <a:ea typeface="Fira Code" panose="00000509000000000000" pitchFamily="49" charset="0"/>
              </a:rPr>
              <a:t> </a:t>
            </a:r>
            <a:r>
              <a:rPr lang="en-US" sz="2800" dirty="0">
                <a:solidFill>
                  <a:srgbClr val="0000FF"/>
                </a:solidFill>
                <a:highlight>
                  <a:srgbClr val="FFFFFF"/>
                </a:highlight>
                <a:latin typeface="Fira Code" panose="00000509000000000000" pitchFamily="49" charset="0"/>
                <a:ea typeface="Fira Code" panose="00000509000000000000" pitchFamily="49" charset="0"/>
              </a:rPr>
              <a:t>void</a:t>
            </a:r>
            <a:r>
              <a:rPr lang="en-US" sz="2800" dirty="0">
                <a:solidFill>
                  <a:srgbClr val="000000"/>
                </a:solidFill>
                <a:highlight>
                  <a:srgbClr val="FFFFFF"/>
                </a:highlight>
                <a:latin typeface="Fira Code" panose="00000509000000000000" pitchFamily="49" charset="0"/>
                <a:ea typeface="Fira Code" panose="00000509000000000000" pitchFamily="49" charset="0"/>
              </a:rPr>
              <a:t> </a:t>
            </a:r>
            <a:r>
              <a:rPr lang="en-US" sz="2800" dirty="0" err="1">
                <a:solidFill>
                  <a:srgbClr val="000000"/>
                </a:solidFill>
                <a:highlight>
                  <a:srgbClr val="FFFFFF"/>
                </a:highlight>
                <a:latin typeface="Fira Code" panose="00000509000000000000" pitchFamily="49" charset="0"/>
                <a:ea typeface="Fira Code" panose="00000509000000000000" pitchFamily="49" charset="0"/>
              </a:rPr>
              <a:t>ClearFullLines</a:t>
            </a:r>
            <a:r>
              <a:rPr lang="en-US" sz="2800" dirty="0">
                <a:solidFill>
                  <a:srgbClr val="000000"/>
                </a:solidFill>
                <a:highlight>
                  <a:srgbClr val="FFFFFF"/>
                </a:highlight>
                <a:latin typeface="Fira Code" panose="00000509000000000000" pitchFamily="49" charset="0"/>
                <a:ea typeface="Fira Code" panose="00000509000000000000" pitchFamily="49" charset="0"/>
              </a:rPr>
              <a:t>() </a:t>
            </a:r>
            <a:r>
              <a:rPr lang="en-US" sz="2800" dirty="0" smtClean="0">
                <a:solidFill>
                  <a:srgbClr val="000000"/>
                </a:solidFill>
                <a:highlight>
                  <a:srgbClr val="FFFFFF"/>
                </a:highlight>
                <a:latin typeface="Fira Code" panose="00000509000000000000" pitchFamily="49" charset="0"/>
                <a:ea typeface="Fira Code" panose="00000509000000000000" pitchFamily="49" charset="0"/>
              </a:rPr>
              <a:t>{</a:t>
            </a:r>
            <a:endParaRPr lang="ru-RU" sz="2800" dirty="0">
              <a:solidFill>
                <a:srgbClr val="000000"/>
              </a:solidFill>
              <a:highlight>
                <a:srgbClr val="FFFFFF"/>
              </a:highlight>
              <a:latin typeface="Fira Code" panose="00000509000000000000" pitchFamily="49" charset="0"/>
              <a:ea typeface="Fira Code" panose="00000509000000000000" pitchFamily="49" charset="0"/>
            </a:endParaRPr>
          </a:p>
          <a:p>
            <a:r>
              <a:rPr lang="ru-RU" sz="2800" dirty="0">
                <a:solidFill>
                  <a:srgbClr val="000000"/>
                </a:solidFill>
                <a:highlight>
                  <a:srgbClr val="FFFFFF"/>
                </a:highlight>
                <a:latin typeface="Fira Code" panose="00000509000000000000" pitchFamily="49" charset="0"/>
                <a:ea typeface="Fira Code" panose="00000509000000000000" pitchFamily="49" charset="0"/>
              </a:rPr>
              <a:t>    </a:t>
            </a:r>
            <a:r>
              <a:rPr lang="en-US" sz="2800" dirty="0" err="1">
                <a:solidFill>
                  <a:srgbClr val="0000FF"/>
                </a:solidFill>
                <a:highlight>
                  <a:srgbClr val="FFFFFF"/>
                </a:highlight>
                <a:latin typeface="Fira Code" panose="00000509000000000000" pitchFamily="49" charset="0"/>
                <a:ea typeface="Fira Code" panose="00000509000000000000" pitchFamily="49" charset="0"/>
              </a:rPr>
              <a:t>var</a:t>
            </a:r>
            <a:r>
              <a:rPr lang="en-US" sz="2800" dirty="0">
                <a:solidFill>
                  <a:srgbClr val="0000FF"/>
                </a:solidFill>
                <a:highlight>
                  <a:srgbClr val="FFFFFF"/>
                </a:highlight>
                <a:latin typeface="Fira Code" panose="00000509000000000000" pitchFamily="49" charset="0"/>
                <a:ea typeface="Fira Code" panose="00000509000000000000" pitchFamily="49" charset="0"/>
              </a:rPr>
              <a:t> </a:t>
            </a:r>
            <a:r>
              <a:rPr lang="en-US" sz="2800" dirty="0">
                <a:solidFill>
                  <a:srgbClr val="000000"/>
                </a:solidFill>
                <a:highlight>
                  <a:srgbClr val="FFFFFF"/>
                </a:highlight>
                <a:latin typeface="Fira Code" panose="00000509000000000000" pitchFamily="49" charset="0"/>
                <a:ea typeface="Fira Code" panose="00000509000000000000" pitchFamily="49" charset="0"/>
              </a:rPr>
              <a:t>bottom = 0;</a:t>
            </a:r>
            <a:r>
              <a:rPr lang="en-US" sz="2800" dirty="0">
                <a:solidFill>
                  <a:srgbClr val="0000FF"/>
                </a:solidFill>
                <a:highlight>
                  <a:srgbClr val="FFFFFF"/>
                </a:highlight>
                <a:latin typeface="Fira Code" panose="00000509000000000000" pitchFamily="49" charset="0"/>
                <a:ea typeface="Fira Code" panose="00000509000000000000" pitchFamily="49" charset="0"/>
              </a:rPr>
              <a:t> </a:t>
            </a:r>
            <a:r>
              <a:rPr lang="ru-RU" sz="2800" dirty="0">
                <a:solidFill>
                  <a:srgbClr val="000000"/>
                </a:solidFill>
                <a:highlight>
                  <a:srgbClr val="FFFFFF"/>
                </a:highlight>
                <a:latin typeface="Fira Code" panose="00000509000000000000" pitchFamily="49" charset="0"/>
                <a:ea typeface="Fira Code" panose="00000509000000000000" pitchFamily="49" charset="0"/>
              </a:rPr>
              <a:t>	</a:t>
            </a:r>
            <a:endParaRPr lang="en-US" sz="2800" dirty="0">
              <a:solidFill>
                <a:srgbClr val="000000"/>
              </a:solidFill>
              <a:highlight>
                <a:srgbClr val="FFFFFF"/>
              </a:highlight>
              <a:latin typeface="Fira Code" panose="00000509000000000000" pitchFamily="49" charset="0"/>
              <a:ea typeface="Fira Code" panose="00000509000000000000" pitchFamily="49" charset="0"/>
            </a:endParaRPr>
          </a:p>
          <a:p>
            <a:r>
              <a:rPr lang="en-US" sz="2800" dirty="0">
                <a:solidFill>
                  <a:srgbClr val="000000"/>
                </a:solidFill>
                <a:highlight>
                  <a:srgbClr val="FFFFFF"/>
                </a:highlight>
                <a:latin typeface="Fira Code" panose="00000509000000000000" pitchFamily="49" charset="0"/>
                <a:ea typeface="Fira Code" panose="00000509000000000000" pitchFamily="49" charset="0"/>
              </a:rPr>
              <a:t>    </a:t>
            </a:r>
            <a:r>
              <a:rPr lang="en-US" sz="2800" dirty="0">
                <a:solidFill>
                  <a:srgbClr val="0000FF"/>
                </a:solidFill>
                <a:highlight>
                  <a:srgbClr val="FFFFFF"/>
                </a:highlight>
                <a:latin typeface="Fira Code" panose="00000509000000000000" pitchFamily="49" charset="0"/>
                <a:ea typeface="Fira Code" panose="00000509000000000000" pitchFamily="49" charset="0"/>
              </a:rPr>
              <a:t>for</a:t>
            </a:r>
            <a:r>
              <a:rPr lang="en-US" sz="2800" dirty="0">
                <a:solidFill>
                  <a:srgbClr val="000000"/>
                </a:solidFill>
                <a:highlight>
                  <a:srgbClr val="FFFFFF"/>
                </a:highlight>
                <a:latin typeface="Fira Code" panose="00000509000000000000" pitchFamily="49" charset="0"/>
                <a:ea typeface="Fira Code" panose="00000509000000000000" pitchFamily="49" charset="0"/>
              </a:rPr>
              <a:t> (</a:t>
            </a:r>
            <a:r>
              <a:rPr lang="en-US" sz="2800" dirty="0" err="1">
                <a:solidFill>
                  <a:srgbClr val="0000FF"/>
                </a:solidFill>
                <a:highlight>
                  <a:srgbClr val="FFFFFF"/>
                </a:highlight>
                <a:latin typeface="Fira Code" panose="00000509000000000000" pitchFamily="49" charset="0"/>
                <a:ea typeface="Fira Code" panose="00000509000000000000" pitchFamily="49" charset="0"/>
              </a:rPr>
              <a:t>int</a:t>
            </a:r>
            <a:r>
              <a:rPr lang="en-US" sz="2800" dirty="0">
                <a:solidFill>
                  <a:srgbClr val="000000"/>
                </a:solidFill>
                <a:highlight>
                  <a:srgbClr val="FFFFFF"/>
                </a:highlight>
                <a:latin typeface="Fira Code" panose="00000509000000000000" pitchFamily="49" charset="0"/>
                <a:ea typeface="Fira Code" panose="00000509000000000000" pitchFamily="49" charset="0"/>
              </a:rPr>
              <a:t> y = </a:t>
            </a:r>
            <a:r>
              <a:rPr lang="en-US" sz="2800" dirty="0">
                <a:solidFill>
                  <a:srgbClr val="000000"/>
                </a:solidFill>
                <a:highlight>
                  <a:srgbClr val="FFFFFF"/>
                </a:highlight>
                <a:latin typeface="Fira Code" panose="00000509000000000000" pitchFamily="49" charset="0"/>
                <a:ea typeface="Fira Code" panose="00000509000000000000" pitchFamily="49" charset="0"/>
              </a:rPr>
              <a:t>bottom; </a:t>
            </a:r>
            <a:r>
              <a:rPr lang="en-US" sz="2800" dirty="0">
                <a:solidFill>
                  <a:srgbClr val="000000"/>
                </a:solidFill>
                <a:highlight>
                  <a:srgbClr val="FFFFFF"/>
                </a:highlight>
                <a:latin typeface="Fira Code" panose="00000509000000000000" pitchFamily="49" charset="0"/>
                <a:ea typeface="Fira Code" panose="00000509000000000000" pitchFamily="49" charset="0"/>
              </a:rPr>
              <a:t>y &lt; height;) </a:t>
            </a:r>
            <a:r>
              <a:rPr lang="en-US" sz="2800" dirty="0" smtClean="0">
                <a:solidFill>
                  <a:srgbClr val="000000"/>
                </a:solidFill>
                <a:highlight>
                  <a:srgbClr val="FFFFFF"/>
                </a:highlight>
                <a:latin typeface="Fira Code" panose="00000509000000000000" pitchFamily="49" charset="0"/>
                <a:ea typeface="Fira Code" panose="00000509000000000000" pitchFamily="49" charset="0"/>
              </a:rPr>
              <a:t>{</a:t>
            </a:r>
            <a:endParaRPr lang="en-US" sz="2800" dirty="0">
              <a:solidFill>
                <a:srgbClr val="000000"/>
              </a:solidFill>
              <a:highlight>
                <a:srgbClr val="FFFFFF"/>
              </a:highlight>
              <a:latin typeface="Fira Code" panose="00000509000000000000" pitchFamily="49" charset="0"/>
              <a:ea typeface="Fira Code" panose="00000509000000000000" pitchFamily="49" charset="0"/>
            </a:endParaRPr>
          </a:p>
          <a:p>
            <a:r>
              <a:rPr lang="en-US" sz="2800" dirty="0">
                <a:solidFill>
                  <a:srgbClr val="000000"/>
                </a:solidFill>
                <a:highlight>
                  <a:srgbClr val="FFFFFF"/>
                </a:highlight>
                <a:latin typeface="Fira Code" panose="00000509000000000000" pitchFamily="49" charset="0"/>
                <a:ea typeface="Fira Code" panose="00000509000000000000" pitchFamily="49" charset="0"/>
              </a:rPr>
              <a:t>        </a:t>
            </a:r>
            <a:r>
              <a:rPr lang="en-US" sz="2800" dirty="0">
                <a:solidFill>
                  <a:srgbClr val="0000FF"/>
                </a:solidFill>
                <a:highlight>
                  <a:srgbClr val="FFFFFF"/>
                </a:highlight>
                <a:latin typeface="Fira Code" panose="00000509000000000000" pitchFamily="49" charset="0"/>
                <a:ea typeface="Fira Code" panose="00000509000000000000" pitchFamily="49" charset="0"/>
              </a:rPr>
              <a:t>if</a:t>
            </a:r>
            <a:r>
              <a:rPr lang="en-US" sz="2800" dirty="0">
                <a:solidFill>
                  <a:srgbClr val="000000"/>
                </a:solidFill>
                <a:highlight>
                  <a:srgbClr val="FFFFFF"/>
                </a:highlight>
                <a:latin typeface="Fira Code" panose="00000509000000000000" pitchFamily="49" charset="0"/>
                <a:ea typeface="Fira Code" panose="00000509000000000000" pitchFamily="49" charset="0"/>
              </a:rPr>
              <a:t> (</a:t>
            </a:r>
            <a:r>
              <a:rPr lang="en-US" sz="2800" dirty="0" err="1">
                <a:solidFill>
                  <a:srgbClr val="000000"/>
                </a:solidFill>
                <a:highlight>
                  <a:srgbClr val="FFFFFF"/>
                </a:highlight>
                <a:latin typeface="Fira Code" panose="00000509000000000000" pitchFamily="49" charset="0"/>
                <a:ea typeface="Fira Code" panose="00000509000000000000" pitchFamily="49" charset="0"/>
              </a:rPr>
              <a:t>LineIsFull</a:t>
            </a:r>
            <a:r>
              <a:rPr lang="en-US" sz="2800" dirty="0">
                <a:solidFill>
                  <a:srgbClr val="000000"/>
                </a:solidFill>
                <a:highlight>
                  <a:srgbClr val="FFFFFF"/>
                </a:highlight>
                <a:latin typeface="Fira Code" panose="00000509000000000000" pitchFamily="49" charset="0"/>
                <a:ea typeface="Fira Code" panose="00000509000000000000" pitchFamily="49" charset="0"/>
              </a:rPr>
              <a:t>(y</a:t>
            </a:r>
            <a:r>
              <a:rPr lang="en-US" sz="2800" dirty="0" smtClean="0">
                <a:solidFill>
                  <a:srgbClr val="000000"/>
                </a:solidFill>
                <a:highlight>
                  <a:srgbClr val="FFFFFF"/>
                </a:highlight>
                <a:latin typeface="Fira Code" panose="00000509000000000000" pitchFamily="49" charset="0"/>
                <a:ea typeface="Fira Code" panose="00000509000000000000" pitchFamily="49" charset="0"/>
              </a:rPr>
              <a:t>)) {</a:t>
            </a:r>
            <a:endParaRPr lang="en-US" sz="2800" dirty="0">
              <a:solidFill>
                <a:srgbClr val="000000"/>
              </a:solidFill>
              <a:highlight>
                <a:srgbClr val="FFFFFF"/>
              </a:highlight>
              <a:latin typeface="Fira Code" panose="00000509000000000000" pitchFamily="49" charset="0"/>
              <a:ea typeface="Fira Code" panose="00000509000000000000" pitchFamily="49" charset="0"/>
            </a:endParaRPr>
          </a:p>
          <a:p>
            <a:r>
              <a:rPr lang="en-US" sz="2800" dirty="0">
                <a:solidFill>
                  <a:srgbClr val="000000"/>
                </a:solidFill>
                <a:highlight>
                  <a:srgbClr val="FFFFFF"/>
                </a:highlight>
                <a:latin typeface="Fira Code" panose="00000509000000000000" pitchFamily="49" charset="0"/>
                <a:ea typeface="Fira Code" panose="00000509000000000000" pitchFamily="49" charset="0"/>
              </a:rPr>
              <a:t>            </a:t>
            </a:r>
            <a:r>
              <a:rPr lang="en-US" sz="2800" dirty="0" err="1">
                <a:solidFill>
                  <a:srgbClr val="000000"/>
                </a:solidFill>
                <a:highlight>
                  <a:srgbClr val="FFFFFF"/>
                </a:highlight>
                <a:latin typeface="Fira Code" panose="00000509000000000000" pitchFamily="49" charset="0"/>
                <a:ea typeface="Fira Code" panose="00000509000000000000" pitchFamily="49" charset="0"/>
              </a:rPr>
              <a:t>ShiftDownAllLinesHigherThan</a:t>
            </a:r>
            <a:r>
              <a:rPr lang="en-US" sz="2800" dirty="0">
                <a:solidFill>
                  <a:srgbClr val="000000"/>
                </a:solidFill>
                <a:highlight>
                  <a:srgbClr val="FFFFFF"/>
                </a:highlight>
                <a:latin typeface="Fira Code" panose="00000509000000000000" pitchFamily="49" charset="0"/>
                <a:ea typeface="Fira Code" panose="00000509000000000000" pitchFamily="49" charset="0"/>
              </a:rPr>
              <a:t>(y);</a:t>
            </a:r>
          </a:p>
          <a:p>
            <a:r>
              <a:rPr lang="en-US" sz="2800" dirty="0">
                <a:solidFill>
                  <a:srgbClr val="000000"/>
                </a:solidFill>
                <a:highlight>
                  <a:srgbClr val="FFFFFF"/>
                </a:highlight>
                <a:latin typeface="Fira Code" panose="00000509000000000000" pitchFamily="49" charset="0"/>
                <a:ea typeface="Fira Code" panose="00000509000000000000" pitchFamily="49" charset="0"/>
              </a:rPr>
              <a:t>            </a:t>
            </a:r>
            <a:r>
              <a:rPr lang="en-US" sz="2800" dirty="0" err="1">
                <a:solidFill>
                  <a:srgbClr val="000000"/>
                </a:solidFill>
                <a:highlight>
                  <a:srgbClr val="FFFFFF"/>
                </a:highlight>
                <a:latin typeface="Fira Code" panose="00000509000000000000" pitchFamily="49" charset="0"/>
                <a:ea typeface="Fira Code" panose="00000509000000000000" pitchFamily="49" charset="0"/>
              </a:rPr>
              <a:t>AddEmptyLineOnTop</a:t>
            </a:r>
            <a:r>
              <a:rPr lang="en-US" sz="2800" dirty="0">
                <a:solidFill>
                  <a:srgbClr val="000000"/>
                </a:solidFill>
                <a:highlight>
                  <a:srgbClr val="FFFFFF"/>
                </a:highlight>
                <a:latin typeface="Fira Code" panose="00000509000000000000" pitchFamily="49" charset="0"/>
                <a:ea typeface="Fira Code" panose="00000509000000000000" pitchFamily="49" charset="0"/>
              </a:rPr>
              <a:t>();</a:t>
            </a:r>
          </a:p>
          <a:p>
            <a:r>
              <a:rPr lang="ru-RU" sz="2800" dirty="0">
                <a:solidFill>
                  <a:srgbClr val="000000"/>
                </a:solidFill>
                <a:highlight>
                  <a:srgbClr val="FFFFFF"/>
                </a:highlight>
                <a:latin typeface="Fira Code" panose="00000509000000000000" pitchFamily="49" charset="0"/>
                <a:ea typeface="Fira Code" panose="00000509000000000000" pitchFamily="49" charset="0"/>
              </a:rPr>
              <a:t>        }</a:t>
            </a:r>
            <a:endParaRPr lang="en-US" sz="2800" dirty="0">
              <a:solidFill>
                <a:srgbClr val="000000"/>
              </a:solidFill>
              <a:highlight>
                <a:srgbClr val="FFFFFF"/>
              </a:highlight>
              <a:latin typeface="Fira Code" panose="00000509000000000000" pitchFamily="49" charset="0"/>
              <a:ea typeface="Fira Code" panose="00000509000000000000" pitchFamily="49" charset="0"/>
            </a:endParaRPr>
          </a:p>
          <a:p>
            <a:r>
              <a:rPr lang="en-US" sz="2800" dirty="0">
                <a:solidFill>
                  <a:srgbClr val="000000"/>
                </a:solidFill>
                <a:highlight>
                  <a:srgbClr val="FFFFFF"/>
                </a:highlight>
                <a:latin typeface="Fira Code" panose="00000509000000000000" pitchFamily="49" charset="0"/>
                <a:ea typeface="Fira Code" panose="00000509000000000000" pitchFamily="49" charset="0"/>
              </a:rPr>
              <a:t>        </a:t>
            </a:r>
            <a:r>
              <a:rPr lang="en-US" sz="2800" dirty="0">
                <a:solidFill>
                  <a:srgbClr val="0000FF"/>
                </a:solidFill>
                <a:highlight>
                  <a:srgbClr val="FFFFFF"/>
                </a:highlight>
                <a:latin typeface="Fira Code" panose="00000509000000000000" pitchFamily="49" charset="0"/>
                <a:ea typeface="Fira Code" panose="00000509000000000000" pitchFamily="49" charset="0"/>
              </a:rPr>
              <a:t>else</a:t>
            </a:r>
            <a:endParaRPr lang="en-US" sz="2800" dirty="0">
              <a:solidFill>
                <a:srgbClr val="000000"/>
              </a:solidFill>
              <a:highlight>
                <a:srgbClr val="FFFFFF"/>
              </a:highlight>
              <a:latin typeface="Fira Code" panose="00000509000000000000" pitchFamily="49" charset="0"/>
              <a:ea typeface="Fira Code" panose="00000509000000000000" pitchFamily="49" charset="0"/>
            </a:endParaRPr>
          </a:p>
          <a:p>
            <a:r>
              <a:rPr lang="en-US" sz="2800" dirty="0">
                <a:solidFill>
                  <a:srgbClr val="000000"/>
                </a:solidFill>
                <a:highlight>
                  <a:srgbClr val="FFFFFF"/>
                </a:highlight>
                <a:latin typeface="Fira Code" panose="00000509000000000000" pitchFamily="49" charset="0"/>
                <a:ea typeface="Fira Code" panose="00000509000000000000" pitchFamily="49" charset="0"/>
              </a:rPr>
              <a:t>          </a:t>
            </a:r>
            <a:r>
              <a:rPr lang="ru-RU" sz="2800" dirty="0">
                <a:solidFill>
                  <a:srgbClr val="000000"/>
                </a:solidFill>
                <a:highlight>
                  <a:srgbClr val="FFFFFF"/>
                </a:highlight>
                <a:latin typeface="Fira Code" panose="00000509000000000000" pitchFamily="49" charset="0"/>
                <a:ea typeface="Fira Code" panose="00000509000000000000" pitchFamily="49" charset="0"/>
              </a:rPr>
              <a:t>  </a:t>
            </a:r>
            <a:r>
              <a:rPr lang="en-US" sz="2800" dirty="0">
                <a:solidFill>
                  <a:srgbClr val="000000"/>
                </a:solidFill>
                <a:highlight>
                  <a:srgbClr val="FFFFFF"/>
                </a:highlight>
                <a:latin typeface="Fira Code" panose="00000509000000000000" pitchFamily="49" charset="0"/>
                <a:ea typeface="Fira Code" panose="00000509000000000000" pitchFamily="49" charset="0"/>
              </a:rPr>
              <a:t>y++;</a:t>
            </a:r>
            <a:endParaRPr lang="ru-RU" sz="2800" dirty="0">
              <a:solidFill>
                <a:srgbClr val="000000"/>
              </a:solidFill>
              <a:highlight>
                <a:srgbClr val="FFFFFF"/>
              </a:highlight>
              <a:latin typeface="Fira Code" panose="00000509000000000000" pitchFamily="49" charset="0"/>
              <a:ea typeface="Fira Code" panose="00000509000000000000" pitchFamily="49" charset="0"/>
            </a:endParaRPr>
          </a:p>
          <a:p>
            <a:r>
              <a:rPr lang="ru-RU" sz="2800" dirty="0">
                <a:solidFill>
                  <a:srgbClr val="000000"/>
                </a:solidFill>
                <a:highlight>
                  <a:srgbClr val="FFFFFF"/>
                </a:highlight>
                <a:latin typeface="Fira Code" panose="00000509000000000000" pitchFamily="49" charset="0"/>
                <a:ea typeface="Fira Code" panose="00000509000000000000" pitchFamily="49" charset="0"/>
              </a:rPr>
              <a:t>    }</a:t>
            </a:r>
          </a:p>
          <a:p>
            <a:r>
              <a:rPr lang="ru-RU" sz="2800" dirty="0">
                <a:solidFill>
                  <a:srgbClr val="000000"/>
                </a:solidFill>
                <a:highlight>
                  <a:srgbClr val="FFFFFF"/>
                </a:highlight>
                <a:latin typeface="Fira Code" panose="00000509000000000000" pitchFamily="49" charset="0"/>
                <a:ea typeface="Fira Code" panose="00000509000000000000" pitchFamily="49" charset="0"/>
              </a:rPr>
              <a:t>}</a:t>
            </a:r>
          </a:p>
        </p:txBody>
      </p:sp>
      <p:pic>
        <p:nvPicPr>
          <p:cNvPr id="6" name="Рисунок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83031" y="4653136"/>
            <a:ext cx="3028232" cy="1956238"/>
          </a:xfrm>
          <a:prstGeom prst="rect">
            <a:avLst/>
          </a:prstGeom>
        </p:spPr>
      </p:pic>
    </p:spTree>
    <p:extLst>
      <p:ext uri="{BB962C8B-B14F-4D97-AF65-F5344CB8AC3E}">
        <p14:creationId xmlns:p14="http://schemas.microsoft.com/office/powerpoint/2010/main" val="135790240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sz="quarter" idx="13"/>
          </p:nvPr>
        </p:nvSpPr>
        <p:spPr/>
        <p:txBody>
          <a:bodyPr>
            <a:normAutofit fontScale="92500" lnSpcReduction="20000"/>
          </a:bodyPr>
          <a:lstStyle/>
          <a:p>
            <a:pPr marL="0" indent="0">
              <a:buNone/>
            </a:pPr>
            <a:r>
              <a:rPr lang="en-US" dirty="0">
                <a:solidFill>
                  <a:srgbClr val="0000FF"/>
                </a:solidFill>
                <a:highlight>
                  <a:srgbClr val="FFFFFF"/>
                </a:highlight>
                <a:latin typeface="Consolas" panose="020B0609020204030204" pitchFamily="49" charset="0"/>
              </a:rPr>
              <a:t>public</a:t>
            </a:r>
            <a:r>
              <a:rPr lang="en-US" dirty="0">
                <a:solidFill>
                  <a:srgbClr val="000000"/>
                </a:solidFill>
                <a:highlight>
                  <a:srgbClr val="FFFFFF"/>
                </a:highlight>
                <a:latin typeface="Consolas" panose="020B0609020204030204" pitchFamily="49" charset="0"/>
              </a:rPr>
              <a:t> Field </a:t>
            </a:r>
            <a:r>
              <a:rPr lang="en-US" dirty="0" err="1">
                <a:solidFill>
                  <a:srgbClr val="000000"/>
                </a:solidFill>
                <a:highlight>
                  <a:srgbClr val="FFFFFF"/>
                </a:highlight>
                <a:latin typeface="Consolas" panose="020B0609020204030204" pitchFamily="49" charset="0"/>
              </a:rPr>
              <a:t>ClearFullLines</a:t>
            </a:r>
            <a:r>
              <a:rPr lang="en-US" dirty="0" smtClean="0">
                <a:solidFill>
                  <a:srgbClr val="000000"/>
                </a:solidFill>
                <a:highlight>
                  <a:srgbClr val="FFFFFF"/>
                </a:highlight>
                <a:latin typeface="Consolas" panose="020B0609020204030204" pitchFamily="49" charset="0"/>
              </a:rPr>
              <a:t>() </a:t>
            </a:r>
            <a:r>
              <a:rPr lang="ru-RU" dirty="0" smtClean="0">
                <a:solidFill>
                  <a:srgbClr val="000000"/>
                </a:solidFill>
                <a:highlight>
                  <a:srgbClr val="FFFFFF"/>
                </a:highlight>
                <a:latin typeface="Consolas" panose="020B0609020204030204" pitchFamily="49" charset="0"/>
              </a:rPr>
              <a:t>{</a:t>
            </a:r>
            <a:endParaRPr lang="ru-RU" dirty="0">
              <a:solidFill>
                <a:srgbClr val="000000"/>
              </a:solidFill>
              <a:highlight>
                <a:srgbClr val="FFFFFF"/>
              </a:highlight>
              <a:latin typeface="Consolas" panose="020B0609020204030204" pitchFamily="49" charset="0"/>
            </a:endParaRPr>
          </a:p>
          <a:p>
            <a:pPr marL="0" indent="0">
              <a:buNone/>
            </a:pPr>
            <a:r>
              <a:rPr lang="en-US" dirty="0">
                <a:solidFill>
                  <a:srgbClr val="000000"/>
                </a:solidFill>
                <a:highlight>
                  <a:srgbClr val="FFFFFF"/>
                </a:highlight>
                <a:latin typeface="Consolas" panose="020B0609020204030204" pitchFamily="49" charset="0"/>
              </a:rPr>
              <a:t>    </a:t>
            </a:r>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notFullLines</a:t>
            </a:r>
            <a:r>
              <a:rPr lang="en-US" dirty="0">
                <a:solidFill>
                  <a:srgbClr val="000000"/>
                </a:solidFill>
                <a:highlight>
                  <a:srgbClr val="FFFFFF"/>
                </a:highlight>
                <a:latin typeface="Consolas" panose="020B0609020204030204" pitchFamily="49" charset="0"/>
              </a:rPr>
              <a:t> = </a:t>
            </a:r>
            <a:r>
              <a:rPr lang="en-US" dirty="0" err="1">
                <a:solidFill>
                  <a:srgbClr val="000000"/>
                </a:solidFill>
                <a:highlight>
                  <a:srgbClr val="FFFFFF"/>
                </a:highlight>
                <a:latin typeface="Consolas" panose="020B0609020204030204" pitchFamily="49" charset="0"/>
              </a:rPr>
              <a:t>GetAllNotFullLines</a:t>
            </a:r>
            <a:r>
              <a:rPr lang="en-US" dirty="0">
                <a:solidFill>
                  <a:srgbClr val="000000"/>
                </a:solidFill>
                <a:highlight>
                  <a:srgbClr val="FFFFFF"/>
                </a:highlight>
                <a:latin typeface="Consolas" panose="020B0609020204030204" pitchFamily="49" charset="0"/>
              </a:rPr>
              <a:t>();</a:t>
            </a:r>
          </a:p>
          <a:p>
            <a:pPr marL="0" indent="0">
              <a:buNone/>
            </a:pPr>
            <a:r>
              <a:rPr lang="en-US" dirty="0">
                <a:solidFill>
                  <a:srgbClr val="000000"/>
                </a:solidFill>
                <a:highlight>
                  <a:srgbClr val="FFFFFF"/>
                </a:highlight>
                <a:latin typeface="Consolas" panose="020B0609020204030204" pitchFamily="49" charset="0"/>
              </a:rPr>
              <a:t>    </a:t>
            </a:r>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clearedLinesCount</a:t>
            </a:r>
            <a:r>
              <a:rPr lang="en-US" dirty="0">
                <a:solidFill>
                  <a:srgbClr val="000000"/>
                </a:solidFill>
                <a:highlight>
                  <a:srgbClr val="FFFFFF"/>
                </a:highlight>
                <a:latin typeface="Consolas" panose="020B0609020204030204" pitchFamily="49" charset="0"/>
              </a:rPr>
              <a:t> = </a:t>
            </a:r>
            <a:r>
              <a:rPr lang="en-US" dirty="0" smtClean="0">
                <a:solidFill>
                  <a:srgbClr val="000000"/>
                </a:solidFill>
                <a:highlight>
                  <a:srgbClr val="FFFFFF"/>
                </a:highlight>
                <a:latin typeface="Consolas" panose="020B0609020204030204" pitchFamily="49" charset="0"/>
              </a:rPr>
              <a:t/>
            </a:r>
            <a:br>
              <a:rPr lang="en-US" dirty="0" smtClean="0">
                <a:solidFill>
                  <a:srgbClr val="000000"/>
                </a:solidFill>
                <a:highlight>
                  <a:srgbClr val="FFFFFF"/>
                </a:highlight>
                <a:latin typeface="Consolas" panose="020B0609020204030204" pitchFamily="49" charset="0"/>
              </a:rPr>
            </a:br>
            <a:r>
              <a:rPr lang="en-US" dirty="0" smtClean="0">
                <a:solidFill>
                  <a:srgbClr val="000000"/>
                </a:solidFill>
                <a:highlight>
                  <a:srgbClr val="FFFFFF"/>
                </a:highlight>
                <a:latin typeface="Consolas" panose="020B0609020204030204" pitchFamily="49" charset="0"/>
              </a:rPr>
              <a:t>	  Height </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notFullLines.Count</a:t>
            </a:r>
            <a:r>
              <a:rPr lang="en-US" dirty="0">
                <a:solidFill>
                  <a:srgbClr val="000000"/>
                </a:solidFill>
                <a:highlight>
                  <a:srgbClr val="FFFFFF"/>
                </a:highlight>
                <a:latin typeface="Consolas" panose="020B0609020204030204" pitchFamily="49" charset="0"/>
              </a:rPr>
              <a:t>;</a:t>
            </a:r>
          </a:p>
          <a:p>
            <a:pPr marL="0" indent="0">
              <a:buNone/>
            </a:pPr>
            <a:r>
              <a:rPr lang="en-US" dirty="0">
                <a:solidFill>
                  <a:srgbClr val="000000"/>
                </a:solidFill>
                <a:highlight>
                  <a:srgbClr val="FFFFFF"/>
                </a:highlight>
                <a:latin typeface="Consolas" panose="020B0609020204030204" pitchFamily="49" charset="0"/>
              </a:rPr>
              <a:t>    </a:t>
            </a:r>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newLinesArray</a:t>
            </a:r>
            <a:r>
              <a:rPr lang="en-US" dirty="0">
                <a:solidFill>
                  <a:srgbClr val="000000"/>
                </a:solidFill>
                <a:highlight>
                  <a:srgbClr val="FFFFFF"/>
                </a:highlight>
                <a:latin typeface="Consolas" panose="020B0609020204030204" pitchFamily="49" charset="0"/>
              </a:rPr>
              <a:t> = </a:t>
            </a:r>
            <a:r>
              <a:rPr lang="en-US" dirty="0" err="1" smtClean="0">
                <a:solidFill>
                  <a:srgbClr val="000000"/>
                </a:solidFill>
                <a:highlight>
                  <a:srgbClr val="FFFFFF"/>
                </a:highlight>
                <a:latin typeface="Consolas" panose="020B0609020204030204" pitchFamily="49" charset="0"/>
              </a:rPr>
              <a:t>CreateNewLinesArray</a:t>
            </a:r>
            <a:r>
              <a:rPr lang="en-US" dirty="0" smtClean="0">
                <a:solidFill>
                  <a:srgbClr val="000000"/>
                </a:solidFill>
                <a:highlight>
                  <a:srgbClr val="FFFFFF"/>
                </a:highlight>
                <a:latin typeface="Consolas" panose="020B0609020204030204" pitchFamily="49" charset="0"/>
              </a:rPr>
              <a:t>(</a:t>
            </a:r>
          </a:p>
          <a:p>
            <a:pPr marL="0" indent="0">
              <a:buNone/>
            </a:pPr>
            <a:r>
              <a:rPr lang="en-US" dirty="0" smtClean="0">
                <a:solidFill>
                  <a:srgbClr val="000000"/>
                </a:solidFill>
                <a:highlight>
                  <a:srgbClr val="FFFFFF"/>
                </a:highlight>
                <a:latin typeface="Consolas" panose="020B0609020204030204" pitchFamily="49" charset="0"/>
              </a:rPr>
              <a:t>        </a:t>
            </a:r>
            <a:r>
              <a:rPr lang="en-US" dirty="0" err="1" smtClean="0">
                <a:solidFill>
                  <a:srgbClr val="000000"/>
                </a:solidFill>
                <a:highlight>
                  <a:srgbClr val="FFFFFF"/>
                </a:highlight>
                <a:latin typeface="Consolas" panose="020B0609020204030204" pitchFamily="49" charset="0"/>
              </a:rPr>
              <a:t>clearedLinesCount</a:t>
            </a:r>
            <a:r>
              <a:rPr lang="en-US" dirty="0" smtClean="0">
                <a:solidFill>
                  <a:srgbClr val="000000"/>
                </a:solidFill>
                <a:highlight>
                  <a:srgbClr val="FFFFFF"/>
                </a:highlight>
                <a:latin typeface="Consolas" panose="020B0609020204030204" pitchFamily="49" charset="0"/>
              </a:rPr>
              <a:t>,	 </a:t>
            </a:r>
            <a:r>
              <a:rPr lang="en-US" dirty="0" err="1" smtClean="0">
                <a:solidFill>
                  <a:srgbClr val="000000"/>
                </a:solidFill>
                <a:highlight>
                  <a:srgbClr val="FFFFFF"/>
                </a:highlight>
                <a:latin typeface="Consolas" panose="020B0609020204030204" pitchFamily="49" charset="0"/>
              </a:rPr>
              <a:t>notFullLines</a:t>
            </a:r>
            <a:r>
              <a:rPr lang="en-US" dirty="0">
                <a:solidFill>
                  <a:srgbClr val="000000"/>
                </a:solidFill>
                <a:highlight>
                  <a:srgbClr val="FFFFFF"/>
                </a:highlight>
                <a:latin typeface="Consolas" panose="020B0609020204030204" pitchFamily="49" charset="0"/>
              </a:rPr>
              <a:t>);</a:t>
            </a:r>
          </a:p>
          <a:p>
            <a:pPr marL="0" indent="0">
              <a:buNone/>
            </a:pP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return</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new</a:t>
            </a:r>
            <a:r>
              <a:rPr lang="en-US" dirty="0">
                <a:solidFill>
                  <a:srgbClr val="000000"/>
                </a:solidFill>
                <a:highlight>
                  <a:srgbClr val="FFFFFF"/>
                </a:highlight>
                <a:latin typeface="Consolas" panose="020B0609020204030204" pitchFamily="49" charset="0"/>
              </a:rPr>
              <a:t> </a:t>
            </a:r>
            <a:r>
              <a:rPr lang="en-US" dirty="0" smtClean="0">
                <a:solidFill>
                  <a:srgbClr val="000000"/>
                </a:solidFill>
                <a:highlight>
                  <a:srgbClr val="FFFFFF"/>
                </a:highlight>
                <a:latin typeface="Consolas" panose="020B0609020204030204" pitchFamily="49" charset="0"/>
              </a:rPr>
              <a:t>Field(Width</a:t>
            </a:r>
            <a:r>
              <a:rPr lang="en-US" dirty="0">
                <a:solidFill>
                  <a:srgbClr val="000000"/>
                </a:solidFill>
                <a:highlight>
                  <a:srgbClr val="FFFFFF"/>
                </a:highlight>
                <a:latin typeface="Consolas" panose="020B0609020204030204" pitchFamily="49" charset="0"/>
              </a:rPr>
              <a:t>, Height, </a:t>
            </a:r>
            <a:endParaRPr lang="en-US" dirty="0" smtClean="0">
              <a:solidFill>
                <a:srgbClr val="000000"/>
              </a:solidFill>
              <a:highlight>
                <a:srgbClr val="FFFFFF"/>
              </a:highlight>
              <a:latin typeface="Consolas" panose="020B0609020204030204" pitchFamily="49" charset="0"/>
            </a:endParaRPr>
          </a:p>
          <a:p>
            <a:pPr marL="0" indent="0">
              <a:buNone/>
            </a:pPr>
            <a:r>
              <a:rPr lang="en-US" dirty="0" smtClean="0">
                <a:solidFill>
                  <a:srgbClr val="000000"/>
                </a:solidFill>
                <a:highlight>
                  <a:srgbClr val="FFFFFF"/>
                </a:highlight>
                <a:latin typeface="Consolas" panose="020B0609020204030204" pitchFamily="49" charset="0"/>
              </a:rPr>
              <a:t>	  </a:t>
            </a:r>
            <a:r>
              <a:rPr lang="en-US" dirty="0" err="1" smtClean="0">
                <a:solidFill>
                  <a:srgbClr val="000000"/>
                </a:solidFill>
                <a:highlight>
                  <a:srgbClr val="FFFFFF"/>
                </a:highlight>
                <a:latin typeface="Consolas" panose="020B0609020204030204" pitchFamily="49" charset="0"/>
              </a:rPr>
              <a:t>newLinesArray</a:t>
            </a:r>
            <a:r>
              <a:rPr lang="en-US" dirty="0">
                <a:solidFill>
                  <a:srgbClr val="000000"/>
                </a:solidFill>
                <a:highlight>
                  <a:srgbClr val="FFFFFF"/>
                </a:highlight>
                <a:latin typeface="Consolas" panose="020B0609020204030204" pitchFamily="49" charset="0"/>
              </a:rPr>
              <a:t>, </a:t>
            </a:r>
            <a:endParaRPr lang="en-US" dirty="0" smtClean="0">
              <a:solidFill>
                <a:srgbClr val="000000"/>
              </a:solidFill>
              <a:highlight>
                <a:srgbClr val="FFFFFF"/>
              </a:highlight>
              <a:latin typeface="Consolas" panose="020B0609020204030204" pitchFamily="49" charset="0"/>
            </a:endParaRPr>
          </a:p>
          <a:p>
            <a:pPr marL="0" indent="0">
              <a:buNone/>
            </a:pPr>
            <a:r>
              <a:rPr lang="en-US" dirty="0">
                <a:solidFill>
                  <a:srgbClr val="000000"/>
                </a:solidFill>
                <a:highlight>
                  <a:srgbClr val="FFFFFF"/>
                </a:highlight>
                <a:latin typeface="Consolas" panose="020B0609020204030204" pitchFamily="49" charset="0"/>
              </a:rPr>
              <a:t>	</a:t>
            </a:r>
            <a:r>
              <a:rPr lang="en-US" dirty="0" smtClean="0">
                <a:solidFill>
                  <a:srgbClr val="000000"/>
                </a:solidFill>
                <a:highlight>
                  <a:srgbClr val="FFFFFF"/>
                </a:highlight>
                <a:latin typeface="Consolas" panose="020B0609020204030204" pitchFamily="49" charset="0"/>
              </a:rPr>
              <a:t>  Score + </a:t>
            </a:r>
            <a:r>
              <a:rPr lang="en-US" dirty="0" err="1" smtClean="0">
                <a:solidFill>
                  <a:srgbClr val="000000"/>
                </a:solidFill>
                <a:highlight>
                  <a:srgbClr val="FFFFFF"/>
                </a:highlight>
                <a:latin typeface="Consolas" panose="020B0609020204030204" pitchFamily="49" charset="0"/>
              </a:rPr>
              <a:t>clearedLinesCount</a:t>
            </a:r>
            <a:r>
              <a:rPr lang="en-US" dirty="0">
                <a:solidFill>
                  <a:srgbClr val="000000"/>
                </a:solidFill>
                <a:highlight>
                  <a:srgbClr val="FFFFFF"/>
                </a:highlight>
                <a:latin typeface="Consolas" panose="020B0609020204030204" pitchFamily="49" charset="0"/>
              </a:rPr>
              <a:t>);</a:t>
            </a:r>
          </a:p>
          <a:p>
            <a:pPr marL="0" indent="0">
              <a:buNone/>
            </a:pPr>
            <a:r>
              <a:rPr lang="ru-RU" dirty="0">
                <a:solidFill>
                  <a:srgbClr val="000000"/>
                </a:solidFill>
                <a:highlight>
                  <a:srgbClr val="FFFFFF"/>
                </a:highlight>
                <a:latin typeface="Consolas" panose="020B0609020204030204" pitchFamily="49" charset="0"/>
              </a:rPr>
              <a:t>}</a:t>
            </a:r>
          </a:p>
          <a:p>
            <a:pPr marL="0" indent="0">
              <a:buNone/>
            </a:pPr>
            <a:endParaRPr lang="ru-RU" dirty="0"/>
          </a:p>
        </p:txBody>
      </p:sp>
      <p:sp>
        <p:nvSpPr>
          <p:cNvPr id="2" name="Заголовок 1"/>
          <p:cNvSpPr>
            <a:spLocks noGrp="1"/>
          </p:cNvSpPr>
          <p:nvPr>
            <p:ph type="title"/>
          </p:nvPr>
        </p:nvSpPr>
        <p:spPr/>
        <p:txBody>
          <a:bodyPr/>
          <a:lstStyle/>
          <a:p>
            <a:r>
              <a:rPr lang="en-US" dirty="0" smtClean="0"/>
              <a:t>Immutable style</a:t>
            </a:r>
            <a:endParaRPr lang="ru-RU" dirty="0"/>
          </a:p>
        </p:txBody>
      </p:sp>
    </p:spTree>
    <p:extLst>
      <p:ext uri="{BB962C8B-B14F-4D97-AF65-F5344CB8AC3E}">
        <p14:creationId xmlns:p14="http://schemas.microsoft.com/office/powerpoint/2010/main" val="6988683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sz="quarter" idx="13"/>
          </p:nvPr>
        </p:nvSpPr>
        <p:spPr/>
        <p:txBody>
          <a:bodyPr>
            <a:normAutofit fontScale="85000" lnSpcReduction="10000"/>
          </a:bodyPr>
          <a:lstStyle/>
          <a:p>
            <a:r>
              <a:rPr lang="ru-RU" b="1" dirty="0"/>
              <a:t>Простота и понятность.</a:t>
            </a:r>
            <a:r>
              <a:rPr lang="ru-RU" dirty="0"/>
              <a:t> Что в будущем инженер смог быстро разобраться и доработать компонент под изменившиеся требования.</a:t>
            </a:r>
          </a:p>
          <a:p>
            <a:r>
              <a:rPr lang="x-none" b="1" dirty="0"/>
              <a:t>Корректность.</a:t>
            </a:r>
            <a:r>
              <a:rPr lang="x-none" dirty="0"/>
              <a:t> Чтобы в будущем инженер своими правками случайно не сломал работоспособность системы.</a:t>
            </a:r>
          </a:p>
          <a:p>
            <a:r>
              <a:rPr lang="x-none" b="1" dirty="0"/>
              <a:t>Расширяемость.</a:t>
            </a:r>
            <a:r>
              <a:rPr lang="x-none" dirty="0"/>
              <a:t> Чтобы в будущем инженеру проще было вносить доработки под новые требования.</a:t>
            </a:r>
          </a:p>
          <a:p>
            <a:r>
              <a:rPr lang="x-none" b="1" dirty="0"/>
              <a:t>Универсальность.</a:t>
            </a:r>
            <a:r>
              <a:rPr lang="x-none" dirty="0"/>
              <a:t> Чтобы в будущем инженеру было проще использовать этот код в контексте другой задачи или проекта.</a:t>
            </a:r>
          </a:p>
          <a:p>
            <a:endParaRPr lang="ru-RU" dirty="0"/>
          </a:p>
        </p:txBody>
      </p:sp>
      <p:sp>
        <p:nvSpPr>
          <p:cNvPr id="2" name="Заголовок 1"/>
          <p:cNvSpPr>
            <a:spLocks noGrp="1"/>
          </p:cNvSpPr>
          <p:nvPr>
            <p:ph type="title"/>
          </p:nvPr>
        </p:nvSpPr>
        <p:spPr/>
        <p:txBody>
          <a:bodyPr>
            <a:noAutofit/>
          </a:bodyPr>
          <a:lstStyle/>
          <a:p>
            <a:r>
              <a:rPr lang="ru-RU" dirty="0"/>
              <a:t>Зачем нужен чистый код?</a:t>
            </a:r>
          </a:p>
        </p:txBody>
      </p:sp>
    </p:spTree>
    <p:extLst>
      <p:ext uri="{BB962C8B-B14F-4D97-AF65-F5344CB8AC3E}">
        <p14:creationId xmlns:p14="http://schemas.microsoft.com/office/powerpoint/2010/main" val="309798883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1847528" y="188641"/>
            <a:ext cx="8928992" cy="6340197"/>
          </a:xfrm>
          <a:prstGeom prst="rect">
            <a:avLst/>
          </a:prstGeom>
        </p:spPr>
        <p:txBody>
          <a:bodyPr wrap="square">
            <a:spAutoFit/>
          </a:bodyPr>
          <a:lstStyle/>
          <a:p>
            <a:r>
              <a:rPr lang="en-US" sz="1400" dirty="0" err="1">
                <a:solidFill>
                  <a:srgbClr val="2B91AF"/>
                </a:solidFill>
                <a:highlight>
                  <a:srgbClr val="FFFFFF"/>
                </a:highlight>
                <a:latin typeface="Fira Code" panose="00000509000000000000" pitchFamily="49" charset="0"/>
                <a:ea typeface="Fira Code" panose="00000509000000000000" pitchFamily="49" charset="0"/>
              </a:rPr>
              <a:t>ComparisonResult</a:t>
            </a:r>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err="1">
                <a:solidFill>
                  <a:srgbClr val="000000"/>
                </a:solidFill>
                <a:highlight>
                  <a:srgbClr val="FFFFFF"/>
                </a:highlight>
                <a:latin typeface="Fira Code" panose="00000509000000000000" pitchFamily="49" charset="0"/>
                <a:ea typeface="Fira Code" panose="00000509000000000000" pitchFamily="49" charset="0"/>
              </a:rPr>
              <a:t>CompareStacks</a:t>
            </a:r>
            <a:r>
              <a:rPr lang="en-US" sz="1400" dirty="0">
                <a:solidFill>
                  <a:srgbClr val="000000"/>
                </a:solidFill>
                <a:highlight>
                  <a:srgbClr val="FFFFFF"/>
                </a:highlight>
                <a:latin typeface="Fira Code" panose="00000509000000000000" pitchFamily="49" charset="0"/>
                <a:ea typeface="Fira Code" panose="00000509000000000000" pitchFamily="49" charset="0"/>
              </a:rPr>
              <a:t>(</a:t>
            </a:r>
            <a:r>
              <a:rPr lang="ru-RU" sz="1400" dirty="0">
                <a:solidFill>
                  <a:srgbClr val="000000"/>
                </a:solidFill>
                <a:highlight>
                  <a:srgbClr val="FFFFFF"/>
                </a:highlight>
                <a:latin typeface="Fira Code" panose="00000509000000000000" pitchFamily="49" charset="0"/>
                <a:ea typeface="Fira Code" panose="00000509000000000000" pitchFamily="49" charset="0"/>
              </a:rPr>
              <a:t/>
            </a:r>
            <a:br>
              <a:rPr lang="ru-RU" sz="1400" dirty="0">
                <a:solidFill>
                  <a:srgbClr val="000000"/>
                </a:solidFill>
                <a:highlight>
                  <a:srgbClr val="FFFFFF"/>
                </a:highlight>
                <a:latin typeface="Fira Code" panose="00000509000000000000" pitchFamily="49" charset="0"/>
                <a:ea typeface="Fira Code" panose="00000509000000000000" pitchFamily="49" charset="0"/>
              </a:rPr>
            </a:br>
            <a:r>
              <a:rPr lang="ru-RU"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err="1">
                <a:solidFill>
                  <a:srgbClr val="2B91AF"/>
                </a:solidFill>
                <a:highlight>
                  <a:srgbClr val="FFFFFF"/>
                </a:highlight>
                <a:latin typeface="Fira Code" panose="00000509000000000000" pitchFamily="49" charset="0"/>
                <a:ea typeface="Fira Code" panose="00000509000000000000" pitchFamily="49" charset="0"/>
              </a:rPr>
              <a:t>ESType</a:t>
            </a:r>
            <a:r>
              <a:rPr lang="en-US" sz="1400" dirty="0">
                <a:solidFill>
                  <a:srgbClr val="000000"/>
                </a:solidFill>
                <a:highlight>
                  <a:srgbClr val="FFFFFF"/>
                </a:highlight>
                <a:latin typeface="Fira Code" panose="00000509000000000000" pitchFamily="49" charset="0"/>
                <a:ea typeface="Fira Code" panose="00000509000000000000" pitchFamily="49" charset="0"/>
              </a:rPr>
              <a:t>[] first, </a:t>
            </a:r>
            <a:r>
              <a:rPr lang="en-US" sz="1400" dirty="0" err="1">
                <a:solidFill>
                  <a:srgbClr val="2B91AF"/>
                </a:solidFill>
                <a:highlight>
                  <a:srgbClr val="FFFFFF"/>
                </a:highlight>
                <a:latin typeface="Fira Code" panose="00000509000000000000" pitchFamily="49" charset="0"/>
                <a:ea typeface="Fira Code" panose="00000509000000000000" pitchFamily="49" charset="0"/>
              </a:rPr>
              <a:t>ESType</a:t>
            </a:r>
            <a:r>
              <a:rPr lang="en-US" sz="1400" dirty="0">
                <a:solidFill>
                  <a:srgbClr val="000000"/>
                </a:solidFill>
                <a:highlight>
                  <a:srgbClr val="FFFFFF"/>
                </a:highlight>
                <a:latin typeface="Fira Code" panose="00000509000000000000" pitchFamily="49" charset="0"/>
                <a:ea typeface="Fira Code" panose="00000509000000000000" pitchFamily="49" charset="0"/>
              </a:rPr>
              <a:t>[] second, </a:t>
            </a:r>
            <a:r>
              <a:rPr lang="en-US" sz="1400" dirty="0">
                <a:solidFill>
                  <a:srgbClr val="0000FF"/>
                </a:solidFill>
                <a:highlight>
                  <a:srgbClr val="FFFFFF"/>
                </a:highlight>
                <a:latin typeface="Fira Code" panose="00000509000000000000" pitchFamily="49" charset="0"/>
                <a:ea typeface="Fira Code" panose="00000509000000000000" pitchFamily="49" charset="0"/>
              </a:rPr>
              <a:t>out</a:t>
            </a:r>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err="1">
                <a:solidFill>
                  <a:srgbClr val="2B91AF"/>
                </a:solidFill>
                <a:highlight>
                  <a:srgbClr val="FFFFFF"/>
                </a:highlight>
                <a:latin typeface="Fira Code" panose="00000509000000000000" pitchFamily="49" charset="0"/>
                <a:ea typeface="Fira Code" panose="00000509000000000000" pitchFamily="49" charset="0"/>
              </a:rPr>
              <a:t>ESType</a:t>
            </a:r>
            <a:r>
              <a:rPr lang="en-US" sz="1400" dirty="0">
                <a:solidFill>
                  <a:srgbClr val="000000"/>
                </a:solidFill>
                <a:highlight>
                  <a:srgbClr val="FFFFFF"/>
                </a:highlight>
                <a:latin typeface="Fira Code" panose="00000509000000000000" pitchFamily="49" charset="0"/>
                <a:ea typeface="Fira Code" panose="00000509000000000000" pitchFamily="49" charset="0"/>
              </a:rPr>
              <a:t>[] merged) </a:t>
            </a:r>
            <a:r>
              <a:rPr lang="ru-RU" sz="1400" dirty="0">
                <a:solidFill>
                  <a:srgbClr val="000000"/>
                </a:solidFill>
                <a:highlight>
                  <a:srgbClr val="FFFFFF"/>
                </a:highlight>
                <a:latin typeface="Fira Code" panose="00000509000000000000" pitchFamily="49" charset="0"/>
                <a:ea typeface="Fira Code" panose="00000509000000000000" pitchFamily="49" charset="0"/>
              </a:rPr>
              <a:t>{</a:t>
            </a:r>
          </a:p>
          <a:p>
            <a:r>
              <a:rPr lang="en-US" sz="1400" dirty="0">
                <a:solidFill>
                  <a:srgbClr val="000000"/>
                </a:solidFill>
                <a:highlight>
                  <a:srgbClr val="FFFFFF"/>
                </a:highlight>
                <a:latin typeface="Fira Code" panose="00000509000000000000" pitchFamily="49" charset="0"/>
                <a:ea typeface="Fira Code" panose="00000509000000000000" pitchFamily="49" charset="0"/>
              </a:rPr>
              <a:t>    merged = </a:t>
            </a:r>
            <a:r>
              <a:rPr lang="en-US" sz="1400" dirty="0">
                <a:solidFill>
                  <a:srgbClr val="0000FF"/>
                </a:solidFill>
                <a:highlight>
                  <a:srgbClr val="FFFFFF"/>
                </a:highlight>
                <a:latin typeface="Fira Code" panose="00000509000000000000" pitchFamily="49" charset="0"/>
                <a:ea typeface="Fira Code" panose="00000509000000000000" pitchFamily="49" charset="0"/>
              </a:rPr>
              <a:t>null</a:t>
            </a:r>
            <a:r>
              <a:rPr lang="en-US" sz="1400" dirty="0">
                <a:solidFill>
                  <a:srgbClr val="000000"/>
                </a:solidFill>
                <a:highlight>
                  <a:srgbClr val="FFFFFF"/>
                </a:highlight>
                <a:latin typeface="Fira Code" panose="00000509000000000000" pitchFamily="49" charset="0"/>
                <a:ea typeface="Fira Code" panose="00000509000000000000" pitchFamily="49" charset="0"/>
              </a:rPr>
              <a:t>;</a:t>
            </a:r>
          </a:p>
          <a:p>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err="1">
                <a:solidFill>
                  <a:srgbClr val="2B91AF"/>
                </a:solidFill>
                <a:highlight>
                  <a:srgbClr val="FFFFFF"/>
                </a:highlight>
                <a:latin typeface="Fira Code" panose="00000509000000000000" pitchFamily="49" charset="0"/>
                <a:ea typeface="Fira Code" panose="00000509000000000000" pitchFamily="49" charset="0"/>
              </a:rPr>
              <a:t>ESType</a:t>
            </a:r>
            <a:r>
              <a:rPr lang="en-US" sz="1400" dirty="0">
                <a:solidFill>
                  <a:srgbClr val="000000"/>
                </a:solidFill>
                <a:highlight>
                  <a:srgbClr val="FFFFFF"/>
                </a:highlight>
                <a:latin typeface="Fira Code" panose="00000509000000000000" pitchFamily="49" charset="0"/>
                <a:ea typeface="Fira Code" panose="00000509000000000000" pitchFamily="49" charset="0"/>
              </a:rPr>
              <a:t>[] result = </a:t>
            </a:r>
            <a:r>
              <a:rPr lang="en-US" sz="1400" dirty="0">
                <a:solidFill>
                  <a:srgbClr val="0000FF"/>
                </a:solidFill>
                <a:highlight>
                  <a:srgbClr val="FFFFFF"/>
                </a:highlight>
                <a:latin typeface="Fira Code" panose="00000509000000000000" pitchFamily="49" charset="0"/>
                <a:ea typeface="Fira Code" panose="00000509000000000000" pitchFamily="49" charset="0"/>
              </a:rPr>
              <a:t>null</a:t>
            </a:r>
            <a:r>
              <a:rPr lang="en-US" sz="1400" dirty="0">
                <a:solidFill>
                  <a:srgbClr val="000000"/>
                </a:solidFill>
                <a:highlight>
                  <a:srgbClr val="FFFFFF"/>
                </a:highlight>
                <a:latin typeface="Fira Code" panose="00000509000000000000" pitchFamily="49" charset="0"/>
                <a:ea typeface="Fira Code" panose="00000509000000000000" pitchFamily="49" charset="0"/>
              </a:rPr>
              <a:t>;</a:t>
            </a:r>
          </a:p>
          <a:p>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a:solidFill>
                  <a:srgbClr val="0000FF"/>
                </a:solidFill>
                <a:highlight>
                  <a:srgbClr val="FFFFFF"/>
                </a:highlight>
                <a:latin typeface="Fira Code" panose="00000509000000000000" pitchFamily="49" charset="0"/>
                <a:ea typeface="Fira Code" panose="00000509000000000000" pitchFamily="49" charset="0"/>
              </a:rPr>
              <a:t>for</a:t>
            </a:r>
            <a:r>
              <a:rPr lang="en-US" sz="1400" dirty="0">
                <a:solidFill>
                  <a:srgbClr val="000000"/>
                </a:solidFill>
                <a:highlight>
                  <a:srgbClr val="FFFFFF"/>
                </a:highlight>
                <a:latin typeface="Fira Code" panose="00000509000000000000" pitchFamily="49" charset="0"/>
                <a:ea typeface="Fira Code" panose="00000509000000000000" pitchFamily="49" charset="0"/>
              </a:rPr>
              <a:t>(</a:t>
            </a:r>
            <a:r>
              <a:rPr lang="en-US" sz="1400" dirty="0" err="1">
                <a:solidFill>
                  <a:srgbClr val="0000FF"/>
                </a:solidFill>
                <a:highlight>
                  <a:srgbClr val="FFFFFF"/>
                </a:highlight>
                <a:latin typeface="Fira Code" panose="00000509000000000000" pitchFamily="49" charset="0"/>
                <a:ea typeface="Fira Code" panose="00000509000000000000" pitchFamily="49" charset="0"/>
              </a:rPr>
              <a:t>var</a:t>
            </a:r>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err="1">
                <a:solidFill>
                  <a:srgbClr val="000000"/>
                </a:solidFill>
                <a:highlight>
                  <a:srgbClr val="FFFFFF"/>
                </a:highlight>
                <a:latin typeface="Fira Code" panose="00000509000000000000" pitchFamily="49" charset="0"/>
                <a:ea typeface="Fira Code" panose="00000509000000000000" pitchFamily="49" charset="0"/>
              </a:rPr>
              <a:t>i</a:t>
            </a:r>
            <a:r>
              <a:rPr lang="en-US" sz="1400" dirty="0">
                <a:solidFill>
                  <a:srgbClr val="000000"/>
                </a:solidFill>
                <a:highlight>
                  <a:srgbClr val="FFFFFF"/>
                </a:highlight>
                <a:latin typeface="Fira Code" panose="00000509000000000000" pitchFamily="49" charset="0"/>
                <a:ea typeface="Fira Code" panose="00000509000000000000" pitchFamily="49" charset="0"/>
              </a:rPr>
              <a:t> = 0; </a:t>
            </a:r>
            <a:r>
              <a:rPr lang="en-US" sz="1400" dirty="0" err="1">
                <a:solidFill>
                  <a:srgbClr val="000000"/>
                </a:solidFill>
                <a:highlight>
                  <a:srgbClr val="FFFFFF"/>
                </a:highlight>
                <a:latin typeface="Fira Code" panose="00000509000000000000" pitchFamily="49" charset="0"/>
                <a:ea typeface="Fira Code" panose="00000509000000000000" pitchFamily="49" charset="0"/>
              </a:rPr>
              <a:t>i</a:t>
            </a:r>
            <a:r>
              <a:rPr lang="en-US" sz="1400" dirty="0">
                <a:solidFill>
                  <a:srgbClr val="000000"/>
                </a:solidFill>
                <a:highlight>
                  <a:srgbClr val="FFFFFF"/>
                </a:highlight>
                <a:latin typeface="Fira Code" panose="00000509000000000000" pitchFamily="49" charset="0"/>
                <a:ea typeface="Fira Code" panose="00000509000000000000" pitchFamily="49" charset="0"/>
              </a:rPr>
              <a:t> &lt; </a:t>
            </a:r>
            <a:r>
              <a:rPr lang="en-US" sz="1400" dirty="0" err="1">
                <a:solidFill>
                  <a:srgbClr val="000000"/>
                </a:solidFill>
                <a:highlight>
                  <a:srgbClr val="FFFFFF"/>
                </a:highlight>
                <a:latin typeface="Fira Code" panose="00000509000000000000" pitchFamily="49" charset="0"/>
                <a:ea typeface="Fira Code" panose="00000509000000000000" pitchFamily="49" charset="0"/>
              </a:rPr>
              <a:t>first.Length</a:t>
            </a:r>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err="1">
                <a:solidFill>
                  <a:srgbClr val="000000"/>
                </a:solidFill>
                <a:highlight>
                  <a:srgbClr val="FFFFFF"/>
                </a:highlight>
                <a:latin typeface="Fira Code" panose="00000509000000000000" pitchFamily="49" charset="0"/>
                <a:ea typeface="Fira Code" panose="00000509000000000000" pitchFamily="49" charset="0"/>
              </a:rPr>
              <a:t>i</a:t>
            </a:r>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ru-RU" sz="1400" dirty="0">
                <a:solidFill>
                  <a:srgbClr val="000000"/>
                </a:solidFill>
                <a:highlight>
                  <a:srgbClr val="FFFFFF"/>
                </a:highlight>
                <a:latin typeface="Fira Code" panose="00000509000000000000" pitchFamily="49" charset="0"/>
                <a:ea typeface="Fira Code" panose="00000509000000000000" pitchFamily="49" charset="0"/>
              </a:rPr>
              <a:t>{</a:t>
            </a:r>
          </a:p>
          <a:p>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err="1">
                <a:solidFill>
                  <a:srgbClr val="0000FF"/>
                </a:solidFill>
                <a:highlight>
                  <a:srgbClr val="FFFFFF"/>
                </a:highlight>
                <a:latin typeface="Fira Code" panose="00000509000000000000" pitchFamily="49" charset="0"/>
                <a:ea typeface="Fira Code" panose="00000509000000000000" pitchFamily="49" charset="0"/>
              </a:rPr>
              <a:t>var</a:t>
            </a:r>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err="1">
                <a:solidFill>
                  <a:srgbClr val="000000"/>
                </a:solidFill>
                <a:highlight>
                  <a:srgbClr val="FFFFFF"/>
                </a:highlight>
                <a:latin typeface="Fira Code" panose="00000509000000000000" pitchFamily="49" charset="0"/>
                <a:ea typeface="Fira Code" panose="00000509000000000000" pitchFamily="49" charset="0"/>
              </a:rPr>
              <a:t>firstCLIType</a:t>
            </a:r>
            <a:r>
              <a:rPr lang="en-US" sz="1400" dirty="0">
                <a:solidFill>
                  <a:srgbClr val="000000"/>
                </a:solidFill>
                <a:highlight>
                  <a:srgbClr val="FFFFFF"/>
                </a:highlight>
                <a:latin typeface="Fira Code" panose="00000509000000000000" pitchFamily="49" charset="0"/>
                <a:ea typeface="Fira Code" panose="00000509000000000000" pitchFamily="49" charset="0"/>
              </a:rPr>
              <a:t> = </a:t>
            </a:r>
            <a:r>
              <a:rPr lang="en-US" sz="1400" dirty="0" err="1">
                <a:solidFill>
                  <a:srgbClr val="000000"/>
                </a:solidFill>
                <a:highlight>
                  <a:srgbClr val="FFFFFF"/>
                </a:highlight>
                <a:latin typeface="Fira Code" panose="00000509000000000000" pitchFamily="49" charset="0"/>
                <a:ea typeface="Fira Code" panose="00000509000000000000" pitchFamily="49" charset="0"/>
              </a:rPr>
              <a:t>ToCLIType</a:t>
            </a:r>
            <a:r>
              <a:rPr lang="en-US" sz="1400" dirty="0">
                <a:solidFill>
                  <a:srgbClr val="000000"/>
                </a:solidFill>
                <a:highlight>
                  <a:srgbClr val="FFFFFF"/>
                </a:highlight>
                <a:latin typeface="Fira Code" panose="00000509000000000000" pitchFamily="49" charset="0"/>
                <a:ea typeface="Fira Code" panose="00000509000000000000" pitchFamily="49" charset="0"/>
              </a:rPr>
              <a:t>(first[</a:t>
            </a:r>
            <a:r>
              <a:rPr lang="en-US" sz="1400" dirty="0" err="1">
                <a:solidFill>
                  <a:srgbClr val="000000"/>
                </a:solidFill>
                <a:highlight>
                  <a:srgbClr val="FFFFFF"/>
                </a:highlight>
                <a:latin typeface="Fira Code" panose="00000509000000000000" pitchFamily="49" charset="0"/>
                <a:ea typeface="Fira Code" panose="00000509000000000000" pitchFamily="49" charset="0"/>
              </a:rPr>
              <a:t>i</a:t>
            </a:r>
            <a:r>
              <a:rPr lang="en-US" sz="1400" dirty="0">
                <a:solidFill>
                  <a:srgbClr val="000000"/>
                </a:solidFill>
                <a:highlight>
                  <a:srgbClr val="FFFFFF"/>
                </a:highlight>
                <a:latin typeface="Fira Code" panose="00000509000000000000" pitchFamily="49" charset="0"/>
                <a:ea typeface="Fira Code" panose="00000509000000000000" pitchFamily="49" charset="0"/>
              </a:rPr>
              <a:t>]);</a:t>
            </a:r>
          </a:p>
          <a:p>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err="1">
                <a:solidFill>
                  <a:srgbClr val="0000FF"/>
                </a:solidFill>
                <a:highlight>
                  <a:srgbClr val="FFFFFF"/>
                </a:highlight>
                <a:latin typeface="Fira Code" panose="00000509000000000000" pitchFamily="49" charset="0"/>
                <a:ea typeface="Fira Code" panose="00000509000000000000" pitchFamily="49" charset="0"/>
              </a:rPr>
              <a:t>var</a:t>
            </a:r>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err="1">
                <a:solidFill>
                  <a:srgbClr val="000000"/>
                </a:solidFill>
                <a:highlight>
                  <a:srgbClr val="FFFFFF"/>
                </a:highlight>
                <a:latin typeface="Fira Code" panose="00000509000000000000" pitchFamily="49" charset="0"/>
                <a:ea typeface="Fira Code" panose="00000509000000000000" pitchFamily="49" charset="0"/>
              </a:rPr>
              <a:t>secondCLIType</a:t>
            </a:r>
            <a:r>
              <a:rPr lang="en-US" sz="1400" dirty="0">
                <a:solidFill>
                  <a:srgbClr val="000000"/>
                </a:solidFill>
                <a:highlight>
                  <a:srgbClr val="FFFFFF"/>
                </a:highlight>
                <a:latin typeface="Fira Code" panose="00000509000000000000" pitchFamily="49" charset="0"/>
                <a:ea typeface="Fira Code" panose="00000509000000000000" pitchFamily="49" charset="0"/>
              </a:rPr>
              <a:t> = </a:t>
            </a:r>
            <a:r>
              <a:rPr lang="en-US" sz="1400" dirty="0" err="1">
                <a:solidFill>
                  <a:srgbClr val="000000"/>
                </a:solidFill>
                <a:highlight>
                  <a:srgbClr val="FFFFFF"/>
                </a:highlight>
                <a:latin typeface="Fira Code" panose="00000509000000000000" pitchFamily="49" charset="0"/>
                <a:ea typeface="Fira Code" panose="00000509000000000000" pitchFamily="49" charset="0"/>
              </a:rPr>
              <a:t>ToCLIType</a:t>
            </a:r>
            <a:r>
              <a:rPr lang="en-US" sz="1400" dirty="0">
                <a:solidFill>
                  <a:srgbClr val="000000"/>
                </a:solidFill>
                <a:highlight>
                  <a:srgbClr val="FFFFFF"/>
                </a:highlight>
                <a:latin typeface="Fira Code" panose="00000509000000000000" pitchFamily="49" charset="0"/>
                <a:ea typeface="Fira Code" panose="00000509000000000000" pitchFamily="49" charset="0"/>
              </a:rPr>
              <a:t>(second[</a:t>
            </a:r>
            <a:r>
              <a:rPr lang="en-US" sz="1400" dirty="0" err="1">
                <a:solidFill>
                  <a:srgbClr val="000000"/>
                </a:solidFill>
                <a:highlight>
                  <a:srgbClr val="FFFFFF"/>
                </a:highlight>
                <a:latin typeface="Fira Code" panose="00000509000000000000" pitchFamily="49" charset="0"/>
                <a:ea typeface="Fira Code" panose="00000509000000000000" pitchFamily="49" charset="0"/>
              </a:rPr>
              <a:t>i</a:t>
            </a:r>
            <a:r>
              <a:rPr lang="en-US" sz="1400" dirty="0">
                <a:solidFill>
                  <a:srgbClr val="000000"/>
                </a:solidFill>
                <a:highlight>
                  <a:srgbClr val="FFFFFF"/>
                </a:highlight>
                <a:latin typeface="Fira Code" panose="00000509000000000000" pitchFamily="49" charset="0"/>
                <a:ea typeface="Fira Code" panose="00000509000000000000" pitchFamily="49" charset="0"/>
              </a:rPr>
              <a:t>]);</a:t>
            </a:r>
          </a:p>
          <a:p>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a:solidFill>
                  <a:srgbClr val="0000FF"/>
                </a:solidFill>
                <a:highlight>
                  <a:srgbClr val="FFFFFF"/>
                </a:highlight>
                <a:latin typeface="Fira Code" panose="00000509000000000000" pitchFamily="49" charset="0"/>
                <a:ea typeface="Fira Code" panose="00000509000000000000" pitchFamily="49" charset="0"/>
              </a:rPr>
              <a:t>if</a:t>
            </a:r>
            <a:r>
              <a:rPr lang="en-US" sz="1400" dirty="0">
                <a:solidFill>
                  <a:srgbClr val="000000"/>
                </a:solidFill>
                <a:highlight>
                  <a:srgbClr val="FFFFFF"/>
                </a:highlight>
                <a:latin typeface="Fira Code" panose="00000509000000000000" pitchFamily="49" charset="0"/>
                <a:ea typeface="Fira Code" panose="00000509000000000000" pitchFamily="49" charset="0"/>
              </a:rPr>
              <a:t>(</a:t>
            </a:r>
            <a:r>
              <a:rPr lang="en-US" sz="1400" dirty="0" err="1">
                <a:solidFill>
                  <a:srgbClr val="000000"/>
                </a:solidFill>
                <a:highlight>
                  <a:srgbClr val="FFFFFF"/>
                </a:highlight>
                <a:latin typeface="Fira Code" panose="00000509000000000000" pitchFamily="49" charset="0"/>
                <a:ea typeface="Fira Code" panose="00000509000000000000" pitchFamily="49" charset="0"/>
              </a:rPr>
              <a:t>firstCLIType</a:t>
            </a:r>
            <a:r>
              <a:rPr lang="en-US" sz="1400" dirty="0">
                <a:solidFill>
                  <a:srgbClr val="000000"/>
                </a:solidFill>
                <a:highlight>
                  <a:srgbClr val="FFFFFF"/>
                </a:highlight>
                <a:latin typeface="Fira Code" panose="00000509000000000000" pitchFamily="49" charset="0"/>
                <a:ea typeface="Fira Code" panose="00000509000000000000" pitchFamily="49" charset="0"/>
              </a:rPr>
              <a:t> != </a:t>
            </a:r>
            <a:r>
              <a:rPr lang="en-US" sz="1400" dirty="0" err="1">
                <a:solidFill>
                  <a:srgbClr val="000000"/>
                </a:solidFill>
                <a:highlight>
                  <a:srgbClr val="FFFFFF"/>
                </a:highlight>
                <a:latin typeface="Fira Code" panose="00000509000000000000" pitchFamily="49" charset="0"/>
                <a:ea typeface="Fira Code" panose="00000509000000000000" pitchFamily="49" charset="0"/>
              </a:rPr>
              <a:t>secondCLIType</a:t>
            </a:r>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ru-RU" sz="1400" dirty="0">
                <a:solidFill>
                  <a:srgbClr val="000000"/>
                </a:solidFill>
                <a:highlight>
                  <a:srgbClr val="FFFFFF"/>
                </a:highlight>
                <a:latin typeface="Fira Code" panose="00000509000000000000" pitchFamily="49" charset="0"/>
                <a:ea typeface="Fira Code" panose="00000509000000000000" pitchFamily="49" charset="0"/>
              </a:rPr>
              <a:t/>
            </a:r>
            <a:br>
              <a:rPr lang="ru-RU" sz="1400" dirty="0">
                <a:solidFill>
                  <a:srgbClr val="000000"/>
                </a:solidFill>
                <a:highlight>
                  <a:srgbClr val="FFFFFF"/>
                </a:highlight>
                <a:latin typeface="Fira Code" panose="00000509000000000000" pitchFamily="49" charset="0"/>
                <a:ea typeface="Fira Code" panose="00000509000000000000" pitchFamily="49" charset="0"/>
              </a:rPr>
            </a:br>
            <a:r>
              <a:rPr lang="ru-RU"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a:solidFill>
                  <a:srgbClr val="0000FF"/>
                </a:solidFill>
                <a:highlight>
                  <a:srgbClr val="FFFFFF"/>
                </a:highlight>
                <a:latin typeface="Fira Code" panose="00000509000000000000" pitchFamily="49" charset="0"/>
                <a:ea typeface="Fira Code" panose="00000509000000000000" pitchFamily="49" charset="0"/>
              </a:rPr>
              <a:t>return</a:t>
            </a:r>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err="1">
                <a:solidFill>
                  <a:srgbClr val="2B91AF"/>
                </a:solidFill>
                <a:highlight>
                  <a:srgbClr val="FFFFFF"/>
                </a:highlight>
                <a:latin typeface="Fira Code" panose="00000509000000000000" pitchFamily="49" charset="0"/>
                <a:ea typeface="Fira Code" panose="00000509000000000000" pitchFamily="49" charset="0"/>
              </a:rPr>
              <a:t>ComparisonResult</a:t>
            </a:r>
            <a:r>
              <a:rPr lang="en-US" sz="1400" dirty="0" err="1">
                <a:solidFill>
                  <a:srgbClr val="000000"/>
                </a:solidFill>
                <a:highlight>
                  <a:srgbClr val="FFFFFF"/>
                </a:highlight>
                <a:latin typeface="Fira Code" panose="00000509000000000000" pitchFamily="49" charset="0"/>
                <a:ea typeface="Fira Code" panose="00000509000000000000" pitchFamily="49" charset="0"/>
              </a:rPr>
              <a:t>.Inconsistent</a:t>
            </a:r>
            <a:r>
              <a:rPr lang="en-US" sz="1400" dirty="0">
                <a:solidFill>
                  <a:srgbClr val="000000"/>
                </a:solidFill>
                <a:highlight>
                  <a:srgbClr val="FFFFFF"/>
                </a:highlight>
                <a:latin typeface="Fira Code" panose="00000509000000000000" pitchFamily="49" charset="0"/>
                <a:ea typeface="Fira Code" panose="00000509000000000000" pitchFamily="49" charset="0"/>
              </a:rPr>
              <a:t>;</a:t>
            </a:r>
          </a:p>
          <a:p>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a:solidFill>
                  <a:srgbClr val="0000FF"/>
                </a:solidFill>
                <a:highlight>
                  <a:srgbClr val="FFFFFF"/>
                </a:highlight>
                <a:latin typeface="Fira Code" panose="00000509000000000000" pitchFamily="49" charset="0"/>
                <a:ea typeface="Fira Code" panose="00000509000000000000" pitchFamily="49" charset="0"/>
              </a:rPr>
              <a:t>if</a:t>
            </a:r>
            <a:r>
              <a:rPr lang="en-US" sz="1400" dirty="0">
                <a:solidFill>
                  <a:srgbClr val="000000"/>
                </a:solidFill>
                <a:highlight>
                  <a:srgbClr val="FFFFFF"/>
                </a:highlight>
                <a:latin typeface="Fira Code" panose="00000509000000000000" pitchFamily="49" charset="0"/>
                <a:ea typeface="Fira Code" panose="00000509000000000000" pitchFamily="49" charset="0"/>
              </a:rPr>
              <a:t>(!</a:t>
            </a:r>
            <a:r>
              <a:rPr lang="en-US" sz="1400" dirty="0" err="1">
                <a:solidFill>
                  <a:srgbClr val="000000"/>
                </a:solidFill>
                <a:highlight>
                  <a:srgbClr val="FFFFFF"/>
                </a:highlight>
                <a:latin typeface="Fira Code" panose="00000509000000000000" pitchFamily="49" charset="0"/>
                <a:ea typeface="Fira Code" panose="00000509000000000000" pitchFamily="49" charset="0"/>
              </a:rPr>
              <a:t>EqualESTypes</a:t>
            </a:r>
            <a:r>
              <a:rPr lang="en-US" sz="1400" dirty="0">
                <a:solidFill>
                  <a:srgbClr val="000000"/>
                </a:solidFill>
                <a:highlight>
                  <a:srgbClr val="FFFFFF"/>
                </a:highlight>
                <a:latin typeface="Fira Code" panose="00000509000000000000" pitchFamily="49" charset="0"/>
                <a:ea typeface="Fira Code" panose="00000509000000000000" pitchFamily="49" charset="0"/>
              </a:rPr>
              <a:t>(first[</a:t>
            </a:r>
            <a:r>
              <a:rPr lang="en-US" sz="1400" dirty="0" err="1">
                <a:solidFill>
                  <a:srgbClr val="000000"/>
                </a:solidFill>
                <a:highlight>
                  <a:srgbClr val="FFFFFF"/>
                </a:highlight>
                <a:latin typeface="Fira Code" panose="00000509000000000000" pitchFamily="49" charset="0"/>
                <a:ea typeface="Fira Code" panose="00000509000000000000" pitchFamily="49" charset="0"/>
              </a:rPr>
              <a:t>i</a:t>
            </a:r>
            <a:r>
              <a:rPr lang="en-US" sz="1400" dirty="0">
                <a:solidFill>
                  <a:srgbClr val="000000"/>
                </a:solidFill>
                <a:highlight>
                  <a:srgbClr val="FFFFFF"/>
                </a:highlight>
                <a:latin typeface="Fira Code" panose="00000509000000000000" pitchFamily="49" charset="0"/>
                <a:ea typeface="Fira Code" panose="00000509000000000000" pitchFamily="49" charset="0"/>
              </a:rPr>
              <a:t>], second[</a:t>
            </a:r>
            <a:r>
              <a:rPr lang="en-US" sz="1400" dirty="0" err="1">
                <a:solidFill>
                  <a:srgbClr val="000000"/>
                </a:solidFill>
                <a:highlight>
                  <a:srgbClr val="FFFFFF"/>
                </a:highlight>
                <a:latin typeface="Fira Code" panose="00000509000000000000" pitchFamily="49" charset="0"/>
                <a:ea typeface="Fira Code" panose="00000509000000000000" pitchFamily="49" charset="0"/>
              </a:rPr>
              <a:t>i</a:t>
            </a:r>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ru-RU" sz="1400" dirty="0">
                <a:solidFill>
                  <a:srgbClr val="000000"/>
                </a:solidFill>
                <a:highlight>
                  <a:srgbClr val="FFFFFF"/>
                </a:highlight>
                <a:latin typeface="Fira Code" panose="00000509000000000000" pitchFamily="49" charset="0"/>
                <a:ea typeface="Fira Code" panose="00000509000000000000" pitchFamily="49" charset="0"/>
              </a:rPr>
              <a:t>{</a:t>
            </a:r>
          </a:p>
          <a:p>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err="1">
                <a:solidFill>
                  <a:srgbClr val="0000FF"/>
                </a:solidFill>
                <a:highlight>
                  <a:srgbClr val="FFFFFF"/>
                </a:highlight>
                <a:latin typeface="Fira Code" panose="00000509000000000000" pitchFamily="49" charset="0"/>
                <a:ea typeface="Fira Code" panose="00000509000000000000" pitchFamily="49" charset="0"/>
              </a:rPr>
              <a:t>var</a:t>
            </a:r>
            <a:r>
              <a:rPr lang="en-US" sz="1400" dirty="0">
                <a:solidFill>
                  <a:srgbClr val="000000"/>
                </a:solidFill>
                <a:highlight>
                  <a:srgbClr val="FFFFFF"/>
                </a:highlight>
                <a:latin typeface="Fira Code" panose="00000509000000000000" pitchFamily="49" charset="0"/>
                <a:ea typeface="Fira Code" panose="00000509000000000000" pitchFamily="49" charset="0"/>
              </a:rPr>
              <a:t> common = </a:t>
            </a:r>
            <a:r>
              <a:rPr lang="en-US" sz="1400" dirty="0" err="1">
                <a:solidFill>
                  <a:srgbClr val="000000"/>
                </a:solidFill>
                <a:highlight>
                  <a:srgbClr val="FFFFFF"/>
                </a:highlight>
                <a:latin typeface="Fira Code" panose="00000509000000000000" pitchFamily="49" charset="0"/>
                <a:ea typeface="Fira Code" panose="00000509000000000000" pitchFamily="49" charset="0"/>
              </a:rPr>
              <a:t>FindCommonType</a:t>
            </a:r>
            <a:r>
              <a:rPr lang="en-US" sz="1400" dirty="0">
                <a:solidFill>
                  <a:srgbClr val="000000"/>
                </a:solidFill>
                <a:highlight>
                  <a:srgbClr val="FFFFFF"/>
                </a:highlight>
                <a:latin typeface="Fira Code" panose="00000509000000000000" pitchFamily="49" charset="0"/>
                <a:ea typeface="Fira Code" panose="00000509000000000000" pitchFamily="49" charset="0"/>
              </a:rPr>
              <a:t>(</a:t>
            </a:r>
            <a:r>
              <a:rPr lang="en-US" sz="1400" dirty="0" err="1">
                <a:solidFill>
                  <a:srgbClr val="000000"/>
                </a:solidFill>
                <a:highlight>
                  <a:srgbClr val="FFFFFF"/>
                </a:highlight>
                <a:latin typeface="Fira Code" panose="00000509000000000000" pitchFamily="49" charset="0"/>
                <a:ea typeface="Fira Code" panose="00000509000000000000" pitchFamily="49" charset="0"/>
              </a:rPr>
              <a:t>firstCLIType</a:t>
            </a:r>
            <a:r>
              <a:rPr lang="en-US" sz="1400" dirty="0">
                <a:solidFill>
                  <a:srgbClr val="000000"/>
                </a:solidFill>
                <a:highlight>
                  <a:srgbClr val="FFFFFF"/>
                </a:highlight>
                <a:latin typeface="Fira Code" panose="00000509000000000000" pitchFamily="49" charset="0"/>
                <a:ea typeface="Fira Code" panose="00000509000000000000" pitchFamily="49" charset="0"/>
              </a:rPr>
              <a:t>, first[</a:t>
            </a:r>
            <a:r>
              <a:rPr lang="en-US" sz="1400" dirty="0" err="1">
                <a:solidFill>
                  <a:srgbClr val="000000"/>
                </a:solidFill>
                <a:highlight>
                  <a:srgbClr val="FFFFFF"/>
                </a:highlight>
                <a:latin typeface="Fira Code" panose="00000509000000000000" pitchFamily="49" charset="0"/>
                <a:ea typeface="Fira Code" panose="00000509000000000000" pitchFamily="49" charset="0"/>
              </a:rPr>
              <a:t>i</a:t>
            </a:r>
            <a:r>
              <a:rPr lang="en-US" sz="1400" dirty="0">
                <a:solidFill>
                  <a:srgbClr val="000000"/>
                </a:solidFill>
                <a:highlight>
                  <a:srgbClr val="FFFFFF"/>
                </a:highlight>
                <a:latin typeface="Fira Code" panose="00000509000000000000" pitchFamily="49" charset="0"/>
                <a:ea typeface="Fira Code" panose="00000509000000000000" pitchFamily="49" charset="0"/>
              </a:rPr>
              <a:t>], second[</a:t>
            </a:r>
            <a:r>
              <a:rPr lang="en-US" sz="1400" dirty="0" err="1">
                <a:solidFill>
                  <a:srgbClr val="000000"/>
                </a:solidFill>
                <a:highlight>
                  <a:srgbClr val="FFFFFF"/>
                </a:highlight>
                <a:latin typeface="Fira Code" panose="00000509000000000000" pitchFamily="49" charset="0"/>
                <a:ea typeface="Fira Code" panose="00000509000000000000" pitchFamily="49" charset="0"/>
              </a:rPr>
              <a:t>i</a:t>
            </a:r>
            <a:r>
              <a:rPr lang="en-US" sz="1400" dirty="0">
                <a:solidFill>
                  <a:srgbClr val="000000"/>
                </a:solidFill>
                <a:highlight>
                  <a:srgbClr val="FFFFFF"/>
                </a:highlight>
                <a:latin typeface="Fira Code" panose="00000509000000000000" pitchFamily="49" charset="0"/>
                <a:ea typeface="Fira Code" panose="00000509000000000000" pitchFamily="49" charset="0"/>
              </a:rPr>
              <a:t>]);</a:t>
            </a:r>
          </a:p>
          <a:p>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a:solidFill>
                  <a:srgbClr val="0000FF"/>
                </a:solidFill>
                <a:highlight>
                  <a:srgbClr val="FFFFFF"/>
                </a:highlight>
                <a:latin typeface="Fira Code" panose="00000509000000000000" pitchFamily="49" charset="0"/>
                <a:ea typeface="Fira Code" panose="00000509000000000000" pitchFamily="49" charset="0"/>
              </a:rPr>
              <a:t>if</a:t>
            </a:r>
            <a:r>
              <a:rPr lang="en-US" sz="1400" dirty="0">
                <a:solidFill>
                  <a:srgbClr val="000000"/>
                </a:solidFill>
                <a:highlight>
                  <a:srgbClr val="FFFFFF"/>
                </a:highlight>
                <a:latin typeface="Fira Code" panose="00000509000000000000" pitchFamily="49" charset="0"/>
                <a:ea typeface="Fira Code" panose="00000509000000000000" pitchFamily="49" charset="0"/>
              </a:rPr>
              <a:t>(common == </a:t>
            </a:r>
            <a:r>
              <a:rPr lang="en-US" sz="1400" dirty="0">
                <a:solidFill>
                  <a:srgbClr val="0000FF"/>
                </a:solidFill>
                <a:highlight>
                  <a:srgbClr val="FFFFFF"/>
                </a:highlight>
                <a:latin typeface="Fira Code" panose="00000509000000000000" pitchFamily="49" charset="0"/>
                <a:ea typeface="Fira Code" panose="00000509000000000000" pitchFamily="49" charset="0"/>
              </a:rPr>
              <a:t>null</a:t>
            </a:r>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ru-RU" sz="1400" dirty="0">
                <a:solidFill>
                  <a:srgbClr val="000000"/>
                </a:solidFill>
                <a:highlight>
                  <a:srgbClr val="FFFFFF"/>
                </a:highlight>
                <a:latin typeface="Fira Code" panose="00000509000000000000" pitchFamily="49" charset="0"/>
                <a:ea typeface="Fira Code" panose="00000509000000000000" pitchFamily="49" charset="0"/>
              </a:rPr>
              <a:t/>
            </a:r>
            <a:br>
              <a:rPr lang="ru-RU" sz="1400" dirty="0">
                <a:solidFill>
                  <a:srgbClr val="000000"/>
                </a:solidFill>
                <a:highlight>
                  <a:srgbClr val="FFFFFF"/>
                </a:highlight>
                <a:latin typeface="Fira Code" panose="00000509000000000000" pitchFamily="49" charset="0"/>
                <a:ea typeface="Fira Code" panose="00000509000000000000" pitchFamily="49" charset="0"/>
              </a:rPr>
            </a:br>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ru-RU"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a:solidFill>
                  <a:srgbClr val="0000FF"/>
                </a:solidFill>
                <a:highlight>
                  <a:srgbClr val="FFFFFF"/>
                </a:highlight>
                <a:latin typeface="Fira Code" panose="00000509000000000000" pitchFamily="49" charset="0"/>
                <a:ea typeface="Fira Code" panose="00000509000000000000" pitchFamily="49" charset="0"/>
              </a:rPr>
              <a:t>return</a:t>
            </a:r>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err="1">
                <a:solidFill>
                  <a:srgbClr val="2B91AF"/>
                </a:solidFill>
                <a:highlight>
                  <a:srgbClr val="FFFFFF"/>
                </a:highlight>
                <a:latin typeface="Fira Code" panose="00000509000000000000" pitchFamily="49" charset="0"/>
                <a:ea typeface="Fira Code" panose="00000509000000000000" pitchFamily="49" charset="0"/>
              </a:rPr>
              <a:t>ComparisonResult</a:t>
            </a:r>
            <a:r>
              <a:rPr lang="en-US" sz="1400" dirty="0" err="1">
                <a:solidFill>
                  <a:srgbClr val="000000"/>
                </a:solidFill>
                <a:highlight>
                  <a:srgbClr val="FFFFFF"/>
                </a:highlight>
                <a:latin typeface="Fira Code" panose="00000509000000000000" pitchFamily="49" charset="0"/>
                <a:ea typeface="Fira Code" panose="00000509000000000000" pitchFamily="49" charset="0"/>
              </a:rPr>
              <a:t>.Inconsistent</a:t>
            </a:r>
            <a:r>
              <a:rPr lang="en-US" sz="1400" dirty="0">
                <a:solidFill>
                  <a:srgbClr val="000000"/>
                </a:solidFill>
                <a:highlight>
                  <a:srgbClr val="FFFFFF"/>
                </a:highlight>
                <a:latin typeface="Fira Code" panose="00000509000000000000" pitchFamily="49" charset="0"/>
                <a:ea typeface="Fira Code" panose="00000509000000000000" pitchFamily="49" charset="0"/>
              </a:rPr>
              <a:t>;</a:t>
            </a:r>
          </a:p>
          <a:p>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a:solidFill>
                  <a:srgbClr val="0000FF"/>
                </a:solidFill>
                <a:highlight>
                  <a:srgbClr val="FFFFFF"/>
                </a:highlight>
                <a:latin typeface="Fira Code" panose="00000509000000000000" pitchFamily="49" charset="0"/>
                <a:ea typeface="Fira Code" panose="00000509000000000000" pitchFamily="49" charset="0"/>
              </a:rPr>
              <a:t>if</a:t>
            </a:r>
            <a:r>
              <a:rPr lang="en-US" sz="1400" dirty="0">
                <a:solidFill>
                  <a:srgbClr val="000000"/>
                </a:solidFill>
                <a:highlight>
                  <a:srgbClr val="FFFFFF"/>
                </a:highlight>
                <a:latin typeface="Fira Code" panose="00000509000000000000" pitchFamily="49" charset="0"/>
                <a:ea typeface="Fira Code" panose="00000509000000000000" pitchFamily="49" charset="0"/>
              </a:rPr>
              <a:t>(result == </a:t>
            </a:r>
            <a:r>
              <a:rPr lang="en-US" sz="1400" dirty="0">
                <a:solidFill>
                  <a:srgbClr val="0000FF"/>
                </a:solidFill>
                <a:highlight>
                  <a:srgbClr val="FFFFFF"/>
                </a:highlight>
                <a:latin typeface="Fira Code" panose="00000509000000000000" pitchFamily="49" charset="0"/>
                <a:ea typeface="Fira Code" panose="00000509000000000000" pitchFamily="49" charset="0"/>
              </a:rPr>
              <a:t>null</a:t>
            </a:r>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ru-RU" sz="1400" dirty="0">
                <a:solidFill>
                  <a:srgbClr val="000000"/>
                </a:solidFill>
                <a:highlight>
                  <a:srgbClr val="FFFFFF"/>
                </a:highlight>
                <a:latin typeface="Fira Code" panose="00000509000000000000" pitchFamily="49" charset="0"/>
                <a:ea typeface="Fira Code" panose="00000509000000000000" pitchFamily="49" charset="0"/>
              </a:rPr>
              <a:t>{</a:t>
            </a:r>
          </a:p>
          <a:p>
            <a:r>
              <a:rPr lang="en-US" sz="1400" dirty="0">
                <a:solidFill>
                  <a:srgbClr val="000000"/>
                </a:solidFill>
                <a:highlight>
                  <a:srgbClr val="FFFFFF"/>
                </a:highlight>
                <a:latin typeface="Fira Code" panose="00000509000000000000" pitchFamily="49" charset="0"/>
                <a:ea typeface="Fira Code" panose="00000509000000000000" pitchFamily="49" charset="0"/>
              </a:rPr>
              <a:t>                result = </a:t>
            </a:r>
            <a:r>
              <a:rPr lang="en-US" sz="1400" dirty="0">
                <a:solidFill>
                  <a:srgbClr val="0000FF"/>
                </a:solidFill>
                <a:highlight>
                  <a:srgbClr val="FFFFFF"/>
                </a:highlight>
                <a:latin typeface="Fira Code" panose="00000509000000000000" pitchFamily="49" charset="0"/>
                <a:ea typeface="Fira Code" panose="00000509000000000000" pitchFamily="49" charset="0"/>
              </a:rPr>
              <a:t>new</a:t>
            </a:r>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err="1">
                <a:solidFill>
                  <a:srgbClr val="2B91AF"/>
                </a:solidFill>
                <a:highlight>
                  <a:srgbClr val="FFFFFF"/>
                </a:highlight>
                <a:latin typeface="Fira Code" panose="00000509000000000000" pitchFamily="49" charset="0"/>
                <a:ea typeface="Fira Code" panose="00000509000000000000" pitchFamily="49" charset="0"/>
              </a:rPr>
              <a:t>ESType</a:t>
            </a:r>
            <a:r>
              <a:rPr lang="en-US" sz="1400" dirty="0">
                <a:solidFill>
                  <a:srgbClr val="000000"/>
                </a:solidFill>
                <a:highlight>
                  <a:srgbClr val="FFFFFF"/>
                </a:highlight>
                <a:latin typeface="Fira Code" panose="00000509000000000000" pitchFamily="49" charset="0"/>
                <a:ea typeface="Fira Code" panose="00000509000000000000" pitchFamily="49" charset="0"/>
              </a:rPr>
              <a:t>[</a:t>
            </a:r>
            <a:r>
              <a:rPr lang="en-US" sz="1400" dirty="0" err="1">
                <a:solidFill>
                  <a:srgbClr val="000000"/>
                </a:solidFill>
                <a:highlight>
                  <a:srgbClr val="FFFFFF"/>
                </a:highlight>
                <a:latin typeface="Fira Code" panose="00000509000000000000" pitchFamily="49" charset="0"/>
                <a:ea typeface="Fira Code" panose="00000509000000000000" pitchFamily="49" charset="0"/>
              </a:rPr>
              <a:t>first.Length</a:t>
            </a:r>
            <a:r>
              <a:rPr lang="en-US" sz="1400" dirty="0">
                <a:solidFill>
                  <a:srgbClr val="000000"/>
                </a:solidFill>
                <a:highlight>
                  <a:srgbClr val="FFFFFF"/>
                </a:highlight>
                <a:latin typeface="Fira Code" panose="00000509000000000000" pitchFamily="49" charset="0"/>
                <a:ea typeface="Fira Code" panose="00000509000000000000" pitchFamily="49" charset="0"/>
              </a:rPr>
              <a:t>];</a:t>
            </a:r>
          </a:p>
          <a:p>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a:solidFill>
                  <a:srgbClr val="0000FF"/>
                </a:solidFill>
                <a:highlight>
                  <a:srgbClr val="FFFFFF"/>
                </a:highlight>
                <a:latin typeface="Fira Code" panose="00000509000000000000" pitchFamily="49" charset="0"/>
                <a:ea typeface="Fira Code" panose="00000509000000000000" pitchFamily="49" charset="0"/>
              </a:rPr>
              <a:t>for</a:t>
            </a:r>
            <a:r>
              <a:rPr lang="en-US" sz="1400" dirty="0">
                <a:solidFill>
                  <a:srgbClr val="000000"/>
                </a:solidFill>
                <a:highlight>
                  <a:srgbClr val="FFFFFF"/>
                </a:highlight>
                <a:latin typeface="Fira Code" panose="00000509000000000000" pitchFamily="49" charset="0"/>
                <a:ea typeface="Fira Code" panose="00000509000000000000" pitchFamily="49" charset="0"/>
              </a:rPr>
              <a:t>(</a:t>
            </a:r>
            <a:r>
              <a:rPr lang="en-US" sz="1400" dirty="0" err="1">
                <a:solidFill>
                  <a:srgbClr val="0000FF"/>
                </a:solidFill>
                <a:highlight>
                  <a:srgbClr val="FFFFFF"/>
                </a:highlight>
                <a:latin typeface="Fira Code" panose="00000509000000000000" pitchFamily="49" charset="0"/>
                <a:ea typeface="Fira Code" panose="00000509000000000000" pitchFamily="49" charset="0"/>
              </a:rPr>
              <a:t>var</a:t>
            </a:r>
            <a:r>
              <a:rPr lang="en-US" sz="1400" dirty="0">
                <a:solidFill>
                  <a:srgbClr val="000000"/>
                </a:solidFill>
                <a:highlight>
                  <a:srgbClr val="FFFFFF"/>
                </a:highlight>
                <a:latin typeface="Fira Code" panose="00000509000000000000" pitchFamily="49" charset="0"/>
                <a:ea typeface="Fira Code" panose="00000509000000000000" pitchFamily="49" charset="0"/>
              </a:rPr>
              <a:t> j = 0; j &lt; </a:t>
            </a:r>
            <a:r>
              <a:rPr lang="en-US" sz="1400" dirty="0" err="1">
                <a:solidFill>
                  <a:srgbClr val="000000"/>
                </a:solidFill>
                <a:highlight>
                  <a:srgbClr val="FFFFFF"/>
                </a:highlight>
                <a:latin typeface="Fira Code" panose="00000509000000000000" pitchFamily="49" charset="0"/>
                <a:ea typeface="Fira Code" panose="00000509000000000000" pitchFamily="49" charset="0"/>
              </a:rPr>
              <a:t>i</a:t>
            </a:r>
            <a:r>
              <a:rPr lang="en-US" sz="1400" dirty="0">
                <a:solidFill>
                  <a:srgbClr val="000000"/>
                </a:solidFill>
                <a:highlight>
                  <a:srgbClr val="FFFFFF"/>
                </a:highlight>
                <a:latin typeface="Fira Code" panose="00000509000000000000" pitchFamily="49" charset="0"/>
                <a:ea typeface="Fira Code" panose="00000509000000000000" pitchFamily="49" charset="0"/>
              </a:rPr>
              <a:t>; ++j)</a:t>
            </a:r>
          </a:p>
          <a:p>
            <a:r>
              <a:rPr lang="en-US" sz="1400" dirty="0">
                <a:solidFill>
                  <a:srgbClr val="000000"/>
                </a:solidFill>
                <a:highlight>
                  <a:srgbClr val="FFFFFF"/>
                </a:highlight>
                <a:latin typeface="Fira Code" panose="00000509000000000000" pitchFamily="49" charset="0"/>
                <a:ea typeface="Fira Code" panose="00000509000000000000" pitchFamily="49" charset="0"/>
              </a:rPr>
              <a:t>                    result[j] = first[j];</a:t>
            </a:r>
          </a:p>
          <a:p>
            <a:r>
              <a:rPr lang="ru-RU" sz="1400" dirty="0">
                <a:solidFill>
                  <a:srgbClr val="000000"/>
                </a:solidFill>
                <a:highlight>
                  <a:srgbClr val="FFFFFF"/>
                </a:highlight>
                <a:latin typeface="Fira Code" panose="00000509000000000000" pitchFamily="49" charset="0"/>
                <a:ea typeface="Fira Code" panose="00000509000000000000" pitchFamily="49" charset="0"/>
              </a:rPr>
              <a:t>            }</a:t>
            </a:r>
          </a:p>
          <a:p>
            <a:r>
              <a:rPr lang="en-US" sz="1400" dirty="0">
                <a:solidFill>
                  <a:srgbClr val="000000"/>
                </a:solidFill>
                <a:highlight>
                  <a:srgbClr val="FFFFFF"/>
                </a:highlight>
                <a:latin typeface="Fira Code" panose="00000509000000000000" pitchFamily="49" charset="0"/>
                <a:ea typeface="Fira Code" panose="00000509000000000000" pitchFamily="49" charset="0"/>
              </a:rPr>
              <a:t>            result[</a:t>
            </a:r>
            <a:r>
              <a:rPr lang="en-US" sz="1400" dirty="0" err="1">
                <a:solidFill>
                  <a:srgbClr val="000000"/>
                </a:solidFill>
                <a:highlight>
                  <a:srgbClr val="FFFFFF"/>
                </a:highlight>
                <a:latin typeface="Fira Code" panose="00000509000000000000" pitchFamily="49" charset="0"/>
                <a:ea typeface="Fira Code" panose="00000509000000000000" pitchFamily="49" charset="0"/>
              </a:rPr>
              <a:t>i</a:t>
            </a:r>
            <a:r>
              <a:rPr lang="en-US" sz="1400" dirty="0">
                <a:solidFill>
                  <a:srgbClr val="000000"/>
                </a:solidFill>
                <a:highlight>
                  <a:srgbClr val="FFFFFF"/>
                </a:highlight>
                <a:latin typeface="Fira Code" panose="00000509000000000000" pitchFamily="49" charset="0"/>
                <a:ea typeface="Fira Code" panose="00000509000000000000" pitchFamily="49" charset="0"/>
              </a:rPr>
              <a:t>] = common;</a:t>
            </a:r>
          </a:p>
          <a:p>
            <a:r>
              <a:rPr lang="ru-RU" sz="1400" dirty="0">
                <a:solidFill>
                  <a:srgbClr val="000000"/>
                </a:solidFill>
                <a:highlight>
                  <a:srgbClr val="FFFFFF"/>
                </a:highlight>
                <a:latin typeface="Fira Code" panose="00000509000000000000" pitchFamily="49" charset="0"/>
                <a:ea typeface="Fira Code" panose="00000509000000000000" pitchFamily="49" charset="0"/>
              </a:rPr>
              <a:t>        }</a:t>
            </a:r>
          </a:p>
          <a:p>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a:solidFill>
                  <a:srgbClr val="0000FF"/>
                </a:solidFill>
                <a:highlight>
                  <a:srgbClr val="FFFFFF"/>
                </a:highlight>
                <a:latin typeface="Fira Code" panose="00000509000000000000" pitchFamily="49" charset="0"/>
                <a:ea typeface="Fira Code" panose="00000509000000000000" pitchFamily="49" charset="0"/>
              </a:rPr>
              <a:t>else</a:t>
            </a:r>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a:solidFill>
                  <a:srgbClr val="0000FF"/>
                </a:solidFill>
                <a:highlight>
                  <a:srgbClr val="FFFFFF"/>
                </a:highlight>
                <a:latin typeface="Fira Code" panose="00000509000000000000" pitchFamily="49" charset="0"/>
                <a:ea typeface="Fira Code" panose="00000509000000000000" pitchFamily="49" charset="0"/>
              </a:rPr>
              <a:t>if</a:t>
            </a:r>
            <a:r>
              <a:rPr lang="en-US" sz="1400" dirty="0">
                <a:solidFill>
                  <a:srgbClr val="000000"/>
                </a:solidFill>
                <a:highlight>
                  <a:srgbClr val="FFFFFF"/>
                </a:highlight>
                <a:latin typeface="Fira Code" panose="00000509000000000000" pitchFamily="49" charset="0"/>
                <a:ea typeface="Fira Code" panose="00000509000000000000" pitchFamily="49" charset="0"/>
              </a:rPr>
              <a:t>(result != </a:t>
            </a:r>
            <a:r>
              <a:rPr lang="en-US" sz="1400" dirty="0">
                <a:solidFill>
                  <a:srgbClr val="0000FF"/>
                </a:solidFill>
                <a:highlight>
                  <a:srgbClr val="FFFFFF"/>
                </a:highlight>
                <a:latin typeface="Fira Code" panose="00000509000000000000" pitchFamily="49" charset="0"/>
                <a:ea typeface="Fira Code" panose="00000509000000000000" pitchFamily="49" charset="0"/>
              </a:rPr>
              <a:t>null</a:t>
            </a:r>
            <a:r>
              <a:rPr lang="en-US" sz="1400" dirty="0">
                <a:solidFill>
                  <a:srgbClr val="000000"/>
                </a:solidFill>
                <a:highlight>
                  <a:srgbClr val="FFFFFF"/>
                </a:highlight>
                <a:latin typeface="Fira Code" panose="00000509000000000000" pitchFamily="49" charset="0"/>
                <a:ea typeface="Fira Code" panose="00000509000000000000" pitchFamily="49" charset="0"/>
              </a:rPr>
              <a:t>)</a:t>
            </a:r>
          </a:p>
          <a:p>
            <a:r>
              <a:rPr lang="en-US" sz="1400" dirty="0">
                <a:solidFill>
                  <a:srgbClr val="000000"/>
                </a:solidFill>
                <a:highlight>
                  <a:srgbClr val="FFFFFF"/>
                </a:highlight>
                <a:latin typeface="Fira Code" panose="00000509000000000000" pitchFamily="49" charset="0"/>
                <a:ea typeface="Fira Code" panose="00000509000000000000" pitchFamily="49" charset="0"/>
              </a:rPr>
              <a:t>            result[</a:t>
            </a:r>
            <a:r>
              <a:rPr lang="en-US" sz="1400" dirty="0" err="1">
                <a:solidFill>
                  <a:srgbClr val="000000"/>
                </a:solidFill>
                <a:highlight>
                  <a:srgbClr val="FFFFFF"/>
                </a:highlight>
                <a:latin typeface="Fira Code" panose="00000509000000000000" pitchFamily="49" charset="0"/>
                <a:ea typeface="Fira Code" panose="00000509000000000000" pitchFamily="49" charset="0"/>
              </a:rPr>
              <a:t>i</a:t>
            </a:r>
            <a:r>
              <a:rPr lang="en-US" sz="1400" dirty="0">
                <a:solidFill>
                  <a:srgbClr val="000000"/>
                </a:solidFill>
                <a:highlight>
                  <a:srgbClr val="FFFFFF"/>
                </a:highlight>
                <a:latin typeface="Fira Code" panose="00000509000000000000" pitchFamily="49" charset="0"/>
                <a:ea typeface="Fira Code" panose="00000509000000000000" pitchFamily="49" charset="0"/>
              </a:rPr>
              <a:t>] = first[</a:t>
            </a:r>
            <a:r>
              <a:rPr lang="en-US" sz="1400" dirty="0" err="1">
                <a:solidFill>
                  <a:srgbClr val="000000"/>
                </a:solidFill>
                <a:highlight>
                  <a:srgbClr val="FFFFFF"/>
                </a:highlight>
                <a:latin typeface="Fira Code" panose="00000509000000000000" pitchFamily="49" charset="0"/>
                <a:ea typeface="Fira Code" panose="00000509000000000000" pitchFamily="49" charset="0"/>
              </a:rPr>
              <a:t>i</a:t>
            </a:r>
            <a:r>
              <a:rPr lang="en-US" sz="1400" dirty="0">
                <a:solidFill>
                  <a:srgbClr val="000000"/>
                </a:solidFill>
                <a:highlight>
                  <a:srgbClr val="FFFFFF"/>
                </a:highlight>
                <a:latin typeface="Fira Code" panose="00000509000000000000" pitchFamily="49" charset="0"/>
                <a:ea typeface="Fira Code" panose="00000509000000000000" pitchFamily="49" charset="0"/>
              </a:rPr>
              <a:t>];</a:t>
            </a:r>
          </a:p>
          <a:p>
            <a:r>
              <a:rPr lang="ru-RU" sz="1400" dirty="0">
                <a:solidFill>
                  <a:srgbClr val="000000"/>
                </a:solidFill>
                <a:highlight>
                  <a:srgbClr val="FFFFFF"/>
                </a:highlight>
                <a:latin typeface="Fira Code" panose="00000509000000000000" pitchFamily="49" charset="0"/>
                <a:ea typeface="Fira Code" panose="00000509000000000000" pitchFamily="49" charset="0"/>
              </a:rPr>
              <a:t>    }</a:t>
            </a:r>
          </a:p>
          <a:p>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a:solidFill>
                  <a:srgbClr val="0000FF"/>
                </a:solidFill>
                <a:highlight>
                  <a:srgbClr val="FFFFFF"/>
                </a:highlight>
                <a:latin typeface="Fira Code" panose="00000509000000000000" pitchFamily="49" charset="0"/>
                <a:ea typeface="Fira Code" panose="00000509000000000000" pitchFamily="49" charset="0"/>
              </a:rPr>
              <a:t>if</a:t>
            </a:r>
            <a:r>
              <a:rPr lang="en-US" sz="1400" dirty="0">
                <a:solidFill>
                  <a:srgbClr val="000000"/>
                </a:solidFill>
                <a:highlight>
                  <a:srgbClr val="FFFFFF"/>
                </a:highlight>
                <a:latin typeface="Fira Code" panose="00000509000000000000" pitchFamily="49" charset="0"/>
                <a:ea typeface="Fira Code" panose="00000509000000000000" pitchFamily="49" charset="0"/>
              </a:rPr>
              <a:t>(result == </a:t>
            </a:r>
            <a:r>
              <a:rPr lang="en-US" sz="1400" dirty="0">
                <a:solidFill>
                  <a:srgbClr val="0000FF"/>
                </a:solidFill>
                <a:highlight>
                  <a:srgbClr val="FFFFFF"/>
                </a:highlight>
                <a:latin typeface="Fira Code" panose="00000509000000000000" pitchFamily="49" charset="0"/>
                <a:ea typeface="Fira Code" panose="00000509000000000000" pitchFamily="49" charset="0"/>
              </a:rPr>
              <a:t>null</a:t>
            </a:r>
            <a:r>
              <a:rPr lang="en-US" sz="1400" dirty="0">
                <a:solidFill>
                  <a:srgbClr val="000000"/>
                </a:solidFill>
                <a:highlight>
                  <a:srgbClr val="FFFFFF"/>
                </a:highlight>
                <a:latin typeface="Fira Code" panose="00000509000000000000" pitchFamily="49" charset="0"/>
                <a:ea typeface="Fira Code" panose="00000509000000000000" pitchFamily="49" charset="0"/>
              </a:rPr>
              <a:t>)</a:t>
            </a:r>
            <a:endParaRPr lang="ru-RU" sz="1400" dirty="0">
              <a:solidFill>
                <a:srgbClr val="000000"/>
              </a:solidFill>
              <a:highlight>
                <a:srgbClr val="FFFFFF"/>
              </a:highlight>
              <a:latin typeface="Fira Code" panose="00000509000000000000" pitchFamily="49" charset="0"/>
              <a:ea typeface="Fira Code" panose="00000509000000000000" pitchFamily="49" charset="0"/>
            </a:endParaRPr>
          </a:p>
          <a:p>
            <a:r>
              <a:rPr lang="ru-RU"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a:solidFill>
                  <a:srgbClr val="0000FF"/>
                </a:solidFill>
                <a:highlight>
                  <a:srgbClr val="FFFFFF"/>
                </a:highlight>
                <a:latin typeface="Fira Code" panose="00000509000000000000" pitchFamily="49" charset="0"/>
                <a:ea typeface="Fira Code" panose="00000509000000000000" pitchFamily="49" charset="0"/>
              </a:rPr>
              <a:t>return</a:t>
            </a:r>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err="1">
                <a:solidFill>
                  <a:srgbClr val="2B91AF"/>
                </a:solidFill>
                <a:highlight>
                  <a:srgbClr val="FFFFFF"/>
                </a:highlight>
                <a:latin typeface="Fira Code" panose="00000509000000000000" pitchFamily="49" charset="0"/>
                <a:ea typeface="Fira Code" panose="00000509000000000000" pitchFamily="49" charset="0"/>
              </a:rPr>
              <a:t>ComparisonResult</a:t>
            </a:r>
            <a:r>
              <a:rPr lang="en-US" sz="1400" dirty="0" err="1">
                <a:solidFill>
                  <a:srgbClr val="000000"/>
                </a:solidFill>
                <a:highlight>
                  <a:srgbClr val="FFFFFF"/>
                </a:highlight>
                <a:latin typeface="Fira Code" panose="00000509000000000000" pitchFamily="49" charset="0"/>
                <a:ea typeface="Fira Code" panose="00000509000000000000" pitchFamily="49" charset="0"/>
              </a:rPr>
              <a:t>.Equal</a:t>
            </a:r>
            <a:r>
              <a:rPr lang="en-US" sz="1400" dirty="0">
                <a:solidFill>
                  <a:srgbClr val="000000"/>
                </a:solidFill>
                <a:highlight>
                  <a:srgbClr val="FFFFFF"/>
                </a:highlight>
                <a:latin typeface="Fira Code" panose="00000509000000000000" pitchFamily="49" charset="0"/>
                <a:ea typeface="Fira Code" panose="00000509000000000000" pitchFamily="49" charset="0"/>
              </a:rPr>
              <a:t>;</a:t>
            </a:r>
          </a:p>
          <a:p>
            <a:r>
              <a:rPr lang="en-US" sz="1400" dirty="0">
                <a:solidFill>
                  <a:srgbClr val="000000"/>
                </a:solidFill>
                <a:highlight>
                  <a:srgbClr val="FFFFFF"/>
                </a:highlight>
                <a:latin typeface="Fira Code" panose="00000509000000000000" pitchFamily="49" charset="0"/>
                <a:ea typeface="Fira Code" panose="00000509000000000000" pitchFamily="49" charset="0"/>
              </a:rPr>
              <a:t>    merged = result;</a:t>
            </a:r>
          </a:p>
          <a:p>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a:solidFill>
                  <a:srgbClr val="0000FF"/>
                </a:solidFill>
                <a:highlight>
                  <a:srgbClr val="FFFFFF"/>
                </a:highlight>
                <a:latin typeface="Fira Code" panose="00000509000000000000" pitchFamily="49" charset="0"/>
                <a:ea typeface="Fira Code" panose="00000509000000000000" pitchFamily="49" charset="0"/>
              </a:rPr>
              <a:t>return</a:t>
            </a:r>
            <a:r>
              <a:rPr lang="en-US" sz="1400" dirty="0">
                <a:solidFill>
                  <a:srgbClr val="000000"/>
                </a:solidFill>
                <a:highlight>
                  <a:srgbClr val="FFFFFF"/>
                </a:highlight>
                <a:latin typeface="Fira Code" panose="00000509000000000000" pitchFamily="49" charset="0"/>
                <a:ea typeface="Fira Code" panose="00000509000000000000" pitchFamily="49" charset="0"/>
              </a:rPr>
              <a:t> </a:t>
            </a:r>
            <a:r>
              <a:rPr lang="en-US" sz="1400" dirty="0" err="1">
                <a:solidFill>
                  <a:srgbClr val="2B91AF"/>
                </a:solidFill>
                <a:highlight>
                  <a:srgbClr val="FFFFFF"/>
                </a:highlight>
                <a:latin typeface="Fira Code" panose="00000509000000000000" pitchFamily="49" charset="0"/>
                <a:ea typeface="Fira Code" panose="00000509000000000000" pitchFamily="49" charset="0"/>
              </a:rPr>
              <a:t>ComparisonResult</a:t>
            </a:r>
            <a:r>
              <a:rPr lang="en-US" sz="1400" dirty="0" err="1">
                <a:solidFill>
                  <a:srgbClr val="000000"/>
                </a:solidFill>
                <a:highlight>
                  <a:srgbClr val="FFFFFF"/>
                </a:highlight>
                <a:latin typeface="Fira Code" panose="00000509000000000000" pitchFamily="49" charset="0"/>
                <a:ea typeface="Fira Code" panose="00000509000000000000" pitchFamily="49" charset="0"/>
              </a:rPr>
              <a:t>.Equivalent</a:t>
            </a:r>
            <a:r>
              <a:rPr lang="en-US" sz="1400" dirty="0">
                <a:solidFill>
                  <a:srgbClr val="000000"/>
                </a:solidFill>
                <a:highlight>
                  <a:srgbClr val="FFFFFF"/>
                </a:highlight>
                <a:latin typeface="Fira Code" panose="00000509000000000000" pitchFamily="49" charset="0"/>
                <a:ea typeface="Fira Code" panose="00000509000000000000" pitchFamily="49" charset="0"/>
              </a:rPr>
              <a:t>;</a:t>
            </a:r>
          </a:p>
          <a:p>
            <a:r>
              <a:rPr lang="ru-RU" sz="1400" dirty="0">
                <a:solidFill>
                  <a:srgbClr val="000000"/>
                </a:solidFill>
                <a:highlight>
                  <a:srgbClr val="FFFFFF"/>
                </a:highlight>
                <a:latin typeface="Fira Code" panose="00000509000000000000" pitchFamily="49" charset="0"/>
                <a:ea typeface="Fira Code" panose="00000509000000000000" pitchFamily="49" charset="0"/>
              </a:rPr>
              <a:t>}</a:t>
            </a:r>
          </a:p>
        </p:txBody>
      </p:sp>
      <p:pic>
        <p:nvPicPr>
          <p:cNvPr id="3" name="Рисунок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82000" y="4615434"/>
            <a:ext cx="2286000" cy="2242566"/>
          </a:xfrm>
          <a:prstGeom prst="rect">
            <a:avLst/>
          </a:prstGeom>
        </p:spPr>
      </p:pic>
    </p:spTree>
    <p:extLst>
      <p:ext uri="{BB962C8B-B14F-4D97-AF65-F5344CB8AC3E}">
        <p14:creationId xmlns:p14="http://schemas.microsoft.com/office/powerpoint/2010/main" val="75097215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a:spLocks noGrp="1"/>
          </p:cNvSpPr>
          <p:nvPr>
            <p:ph sz="quarter" idx="13"/>
          </p:nvPr>
        </p:nvSpPr>
        <p:spPr/>
        <p:txBody>
          <a:bodyPr/>
          <a:lstStyle/>
          <a:p>
            <a:endParaRPr lang="ru-RU"/>
          </a:p>
        </p:txBody>
      </p:sp>
      <p:sp>
        <p:nvSpPr>
          <p:cNvPr id="2" name="Заголовок 1"/>
          <p:cNvSpPr>
            <a:spLocks noGrp="1"/>
          </p:cNvSpPr>
          <p:nvPr>
            <p:ph type="title"/>
          </p:nvPr>
        </p:nvSpPr>
        <p:spPr/>
        <p:txBody>
          <a:bodyPr/>
          <a:lstStyle/>
          <a:p>
            <a:r>
              <a:rPr lang="ru-RU" dirty="0"/>
              <a:t>Маркер «Ох, хочу кофе»</a:t>
            </a:r>
          </a:p>
        </p:txBody>
      </p:sp>
    </p:spTree>
    <p:extLst>
      <p:ext uri="{BB962C8B-B14F-4D97-AF65-F5344CB8AC3E}">
        <p14:creationId xmlns:p14="http://schemas.microsoft.com/office/powerpoint/2010/main" val="355199899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Рисунок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83031" y="4653136"/>
            <a:ext cx="3028232" cy="1956238"/>
          </a:xfrm>
          <a:prstGeom prst="rect">
            <a:avLst/>
          </a:prstGeom>
        </p:spPr>
      </p:pic>
      <p:sp>
        <p:nvSpPr>
          <p:cNvPr id="4" name="Прямоугольник 3"/>
          <p:cNvSpPr/>
          <p:nvPr/>
        </p:nvSpPr>
        <p:spPr>
          <a:xfrm>
            <a:off x="1803400" y="1085126"/>
            <a:ext cx="7789334" cy="276999"/>
          </a:xfrm>
          <a:prstGeom prst="rect">
            <a:avLst/>
          </a:prstGeom>
        </p:spPr>
        <p:txBody>
          <a:bodyPr wrap="square">
            <a:spAutoFit/>
          </a:bodyPr>
          <a:lstStyle/>
          <a:p>
            <a:endParaRPr lang="ru-RU" sz="1200" dirty="0">
              <a:solidFill>
                <a:srgbClr val="000000"/>
              </a:solidFill>
              <a:highlight>
                <a:srgbClr val="FFFFFF"/>
              </a:highlight>
              <a:latin typeface="Consolas" panose="020B0609020204030204" pitchFamily="49" charset="0"/>
            </a:endParaRPr>
          </a:p>
        </p:txBody>
      </p:sp>
      <p:sp>
        <p:nvSpPr>
          <p:cNvPr id="2" name="Прямоугольник 1"/>
          <p:cNvSpPr/>
          <p:nvPr/>
        </p:nvSpPr>
        <p:spPr>
          <a:xfrm>
            <a:off x="1803401" y="260649"/>
            <a:ext cx="8796866" cy="5632311"/>
          </a:xfrm>
          <a:prstGeom prst="rect">
            <a:avLst/>
          </a:prstGeom>
        </p:spPr>
        <p:txBody>
          <a:bodyPr wrap="square">
            <a:spAutoFit/>
          </a:bodyPr>
          <a:lstStyle/>
          <a:p>
            <a:r>
              <a:rPr lang="en-US" dirty="0" err="1">
                <a:solidFill>
                  <a:srgbClr val="2B91AF"/>
                </a:solidFill>
                <a:highlight>
                  <a:srgbClr val="FFFFFF"/>
                </a:highlight>
                <a:latin typeface="Fira Code" panose="00000509000000000000" pitchFamily="49" charset="0"/>
                <a:ea typeface="Fira Code" panose="00000509000000000000" pitchFamily="49" charset="0"/>
              </a:rPr>
              <a:t>ComparisonResult</a:t>
            </a:r>
            <a:r>
              <a:rPr lang="en-US" dirty="0">
                <a:solidFill>
                  <a:srgbClr val="000000"/>
                </a:solidFill>
                <a:highlight>
                  <a:srgbClr val="FFFFFF"/>
                </a:highlight>
                <a:latin typeface="Fira Code" panose="00000509000000000000" pitchFamily="49" charset="0"/>
                <a:ea typeface="Fira Code" panose="00000509000000000000" pitchFamily="49" charset="0"/>
              </a:rPr>
              <a:t> </a:t>
            </a:r>
            <a:r>
              <a:rPr lang="en-US" dirty="0" err="1">
                <a:solidFill>
                  <a:srgbClr val="000000"/>
                </a:solidFill>
                <a:highlight>
                  <a:srgbClr val="FFFFFF"/>
                </a:highlight>
                <a:latin typeface="Fira Code" panose="00000509000000000000" pitchFamily="49" charset="0"/>
                <a:ea typeface="Fira Code" panose="00000509000000000000" pitchFamily="49" charset="0"/>
              </a:rPr>
              <a:t>CompareStacks</a:t>
            </a:r>
            <a:r>
              <a:rPr lang="en-US" dirty="0">
                <a:solidFill>
                  <a:srgbClr val="000000"/>
                </a:solidFill>
                <a:highlight>
                  <a:srgbClr val="FFFFFF"/>
                </a:highlight>
                <a:latin typeface="Fira Code" panose="00000509000000000000" pitchFamily="49" charset="0"/>
                <a:ea typeface="Fira Code" panose="00000509000000000000" pitchFamily="49" charset="0"/>
              </a:rPr>
              <a:t>(</a:t>
            </a:r>
            <a:r>
              <a:rPr lang="ru-RU" dirty="0">
                <a:solidFill>
                  <a:srgbClr val="000000"/>
                </a:solidFill>
                <a:highlight>
                  <a:srgbClr val="FFFFFF"/>
                </a:highlight>
                <a:latin typeface="Fira Code" panose="00000509000000000000" pitchFamily="49" charset="0"/>
                <a:ea typeface="Fira Code" panose="00000509000000000000" pitchFamily="49" charset="0"/>
              </a:rPr>
              <a:t/>
            </a:r>
            <a:br>
              <a:rPr lang="ru-RU" dirty="0">
                <a:solidFill>
                  <a:srgbClr val="000000"/>
                </a:solidFill>
                <a:highlight>
                  <a:srgbClr val="FFFFFF"/>
                </a:highlight>
                <a:latin typeface="Fira Code" panose="00000509000000000000" pitchFamily="49" charset="0"/>
                <a:ea typeface="Fira Code" panose="00000509000000000000" pitchFamily="49" charset="0"/>
              </a:rPr>
            </a:br>
            <a:r>
              <a:rPr lang="ru-RU" dirty="0">
                <a:solidFill>
                  <a:srgbClr val="000000"/>
                </a:solidFill>
                <a:highlight>
                  <a:srgbClr val="FFFFFF"/>
                </a:highlight>
                <a:latin typeface="Fira Code" panose="00000509000000000000" pitchFamily="49" charset="0"/>
                <a:ea typeface="Fira Code" panose="00000509000000000000" pitchFamily="49" charset="0"/>
              </a:rPr>
              <a:t>	</a:t>
            </a:r>
            <a:r>
              <a:rPr lang="en-US" dirty="0" err="1">
                <a:solidFill>
                  <a:srgbClr val="2B91AF"/>
                </a:solidFill>
                <a:highlight>
                  <a:srgbClr val="FFFFFF"/>
                </a:highlight>
                <a:latin typeface="Fira Code" panose="00000509000000000000" pitchFamily="49" charset="0"/>
                <a:ea typeface="Fira Code" panose="00000509000000000000" pitchFamily="49" charset="0"/>
              </a:rPr>
              <a:t>ESType</a:t>
            </a:r>
            <a:r>
              <a:rPr lang="en-US" dirty="0">
                <a:solidFill>
                  <a:srgbClr val="000000"/>
                </a:solidFill>
                <a:highlight>
                  <a:srgbClr val="FFFFFF"/>
                </a:highlight>
                <a:latin typeface="Fira Code" panose="00000509000000000000" pitchFamily="49" charset="0"/>
                <a:ea typeface="Fira Code" panose="00000509000000000000" pitchFamily="49" charset="0"/>
              </a:rPr>
              <a:t>[] first, </a:t>
            </a:r>
            <a:r>
              <a:rPr lang="en-US" dirty="0" err="1">
                <a:solidFill>
                  <a:srgbClr val="2B91AF"/>
                </a:solidFill>
                <a:highlight>
                  <a:srgbClr val="FFFFFF"/>
                </a:highlight>
                <a:latin typeface="Fira Code" panose="00000509000000000000" pitchFamily="49" charset="0"/>
                <a:ea typeface="Fira Code" panose="00000509000000000000" pitchFamily="49" charset="0"/>
              </a:rPr>
              <a:t>ESType</a:t>
            </a:r>
            <a:r>
              <a:rPr lang="en-US" dirty="0">
                <a:solidFill>
                  <a:srgbClr val="000000"/>
                </a:solidFill>
                <a:highlight>
                  <a:srgbClr val="FFFFFF"/>
                </a:highlight>
                <a:latin typeface="Fira Code" panose="00000509000000000000" pitchFamily="49" charset="0"/>
                <a:ea typeface="Fira Code" panose="00000509000000000000" pitchFamily="49" charset="0"/>
              </a:rPr>
              <a:t>[] second,</a:t>
            </a:r>
            <a:endParaRPr lang="ru-RU" dirty="0">
              <a:solidFill>
                <a:srgbClr val="000000"/>
              </a:solidFill>
              <a:highlight>
                <a:srgbClr val="FFFFFF"/>
              </a:highlight>
              <a:latin typeface="Fira Code" panose="00000509000000000000" pitchFamily="49" charset="0"/>
              <a:ea typeface="Fira Code" panose="00000509000000000000" pitchFamily="49" charset="0"/>
            </a:endParaRPr>
          </a:p>
          <a:p>
            <a:r>
              <a:rPr lang="ru-RU" dirty="0">
                <a:solidFill>
                  <a:srgbClr val="000000"/>
                </a:solidFill>
                <a:highlight>
                  <a:srgbClr val="FFFFFF"/>
                </a:highlight>
                <a:latin typeface="Fira Code" panose="00000509000000000000" pitchFamily="49" charset="0"/>
                <a:ea typeface="Fira Code" panose="00000509000000000000" pitchFamily="49" charset="0"/>
              </a:rPr>
              <a:t>	</a:t>
            </a:r>
            <a:r>
              <a:rPr lang="en-US" dirty="0">
                <a:solidFill>
                  <a:srgbClr val="0000FF"/>
                </a:solidFill>
                <a:highlight>
                  <a:srgbClr val="FFFFFF"/>
                </a:highlight>
                <a:latin typeface="Fira Code" panose="00000509000000000000" pitchFamily="49" charset="0"/>
                <a:ea typeface="Fira Code" panose="00000509000000000000" pitchFamily="49" charset="0"/>
              </a:rPr>
              <a:t>out</a:t>
            </a:r>
            <a:r>
              <a:rPr lang="en-US" dirty="0">
                <a:solidFill>
                  <a:srgbClr val="000000"/>
                </a:solidFill>
                <a:highlight>
                  <a:srgbClr val="FFFFFF"/>
                </a:highlight>
                <a:latin typeface="Fira Code" panose="00000509000000000000" pitchFamily="49" charset="0"/>
                <a:ea typeface="Fira Code" panose="00000509000000000000" pitchFamily="49" charset="0"/>
              </a:rPr>
              <a:t> </a:t>
            </a:r>
            <a:r>
              <a:rPr lang="en-US" dirty="0" err="1">
                <a:solidFill>
                  <a:srgbClr val="2B91AF"/>
                </a:solidFill>
                <a:highlight>
                  <a:srgbClr val="FFFFFF"/>
                </a:highlight>
                <a:latin typeface="Fira Code" panose="00000509000000000000" pitchFamily="49" charset="0"/>
                <a:ea typeface="Fira Code" panose="00000509000000000000" pitchFamily="49" charset="0"/>
              </a:rPr>
              <a:t>ESType</a:t>
            </a:r>
            <a:r>
              <a:rPr lang="en-US" dirty="0">
                <a:solidFill>
                  <a:srgbClr val="000000"/>
                </a:solidFill>
                <a:highlight>
                  <a:srgbClr val="FFFFFF"/>
                </a:highlight>
                <a:latin typeface="Fira Code" panose="00000509000000000000" pitchFamily="49" charset="0"/>
                <a:ea typeface="Fira Code" panose="00000509000000000000" pitchFamily="49" charset="0"/>
              </a:rPr>
              <a:t>[] merged)</a:t>
            </a:r>
            <a:r>
              <a:rPr lang="ru-RU" dirty="0">
                <a:solidFill>
                  <a:srgbClr val="000000"/>
                </a:solidFill>
                <a:highlight>
                  <a:srgbClr val="FFFFFF"/>
                </a:highlight>
                <a:latin typeface="Fira Code" panose="00000509000000000000" pitchFamily="49" charset="0"/>
                <a:ea typeface="Fira Code" panose="00000509000000000000" pitchFamily="49" charset="0"/>
              </a:rPr>
              <a:t/>
            </a:r>
            <a:br>
              <a:rPr lang="ru-RU" dirty="0">
                <a:solidFill>
                  <a:srgbClr val="000000"/>
                </a:solidFill>
                <a:highlight>
                  <a:srgbClr val="FFFFFF"/>
                </a:highlight>
                <a:latin typeface="Fira Code" panose="00000509000000000000" pitchFamily="49" charset="0"/>
                <a:ea typeface="Fira Code" panose="00000509000000000000" pitchFamily="49" charset="0"/>
              </a:rPr>
            </a:br>
            <a:r>
              <a:rPr lang="ru-RU" dirty="0">
                <a:solidFill>
                  <a:srgbClr val="000000"/>
                </a:solidFill>
                <a:highlight>
                  <a:srgbClr val="FFFFFF"/>
                </a:highlight>
                <a:latin typeface="Fira Code" panose="00000509000000000000" pitchFamily="49" charset="0"/>
                <a:ea typeface="Fira Code" panose="00000509000000000000" pitchFamily="49" charset="0"/>
              </a:rPr>
              <a:t>{</a:t>
            </a:r>
          </a:p>
          <a:p>
            <a:r>
              <a:rPr lang="en-US" dirty="0">
                <a:solidFill>
                  <a:srgbClr val="000000"/>
                </a:solidFill>
                <a:highlight>
                  <a:srgbClr val="FFFFFF"/>
                </a:highlight>
                <a:latin typeface="Fira Code" panose="00000509000000000000" pitchFamily="49" charset="0"/>
                <a:ea typeface="Fira Code" panose="00000509000000000000" pitchFamily="49" charset="0"/>
              </a:rPr>
              <a:t>    merged = </a:t>
            </a:r>
            <a:r>
              <a:rPr lang="en-US" dirty="0">
                <a:solidFill>
                  <a:srgbClr val="0000FF"/>
                </a:solidFill>
                <a:highlight>
                  <a:srgbClr val="FFFFFF"/>
                </a:highlight>
                <a:latin typeface="Fira Code" panose="00000509000000000000" pitchFamily="49" charset="0"/>
                <a:ea typeface="Fira Code" panose="00000509000000000000" pitchFamily="49" charset="0"/>
              </a:rPr>
              <a:t>null</a:t>
            </a:r>
            <a:r>
              <a:rPr lang="en-US" dirty="0">
                <a:solidFill>
                  <a:srgbClr val="000000"/>
                </a:solidFill>
                <a:highlight>
                  <a:srgbClr val="FFFFFF"/>
                </a:highlight>
                <a:latin typeface="Fira Code" panose="00000509000000000000" pitchFamily="49" charset="0"/>
                <a:ea typeface="Fira Code" panose="00000509000000000000" pitchFamily="49" charset="0"/>
              </a:rPr>
              <a:t>;</a:t>
            </a:r>
          </a:p>
          <a:p>
            <a:r>
              <a:rPr lang="en-US" dirty="0">
                <a:solidFill>
                  <a:srgbClr val="000000"/>
                </a:solidFill>
                <a:highlight>
                  <a:srgbClr val="FFFFFF"/>
                </a:highlight>
                <a:latin typeface="Fira Code" panose="00000509000000000000" pitchFamily="49" charset="0"/>
                <a:ea typeface="Fira Code" panose="00000509000000000000" pitchFamily="49" charset="0"/>
              </a:rPr>
              <a:t>    </a:t>
            </a:r>
            <a:r>
              <a:rPr lang="en-US" dirty="0" err="1">
                <a:solidFill>
                  <a:srgbClr val="0000FF"/>
                </a:solidFill>
                <a:highlight>
                  <a:srgbClr val="FFFFFF"/>
                </a:highlight>
                <a:latin typeface="Fira Code" panose="00000509000000000000" pitchFamily="49" charset="0"/>
                <a:ea typeface="Fira Code" panose="00000509000000000000" pitchFamily="49" charset="0"/>
              </a:rPr>
              <a:t>var</a:t>
            </a:r>
            <a:r>
              <a:rPr lang="en-US" dirty="0">
                <a:solidFill>
                  <a:srgbClr val="000000"/>
                </a:solidFill>
                <a:highlight>
                  <a:srgbClr val="FFFFFF"/>
                </a:highlight>
                <a:latin typeface="Fira Code" panose="00000509000000000000" pitchFamily="49" charset="0"/>
                <a:ea typeface="Fira Code" panose="00000509000000000000" pitchFamily="49" charset="0"/>
              </a:rPr>
              <a:t> </a:t>
            </a:r>
            <a:r>
              <a:rPr lang="en-US" dirty="0" err="1">
                <a:solidFill>
                  <a:srgbClr val="000000"/>
                </a:solidFill>
                <a:highlight>
                  <a:srgbClr val="FFFFFF"/>
                </a:highlight>
                <a:latin typeface="Fira Code" panose="00000509000000000000" pitchFamily="49" charset="0"/>
                <a:ea typeface="Fira Code" panose="00000509000000000000" pitchFamily="49" charset="0"/>
              </a:rPr>
              <a:t>typePairs</a:t>
            </a:r>
            <a:r>
              <a:rPr lang="en-US" dirty="0">
                <a:solidFill>
                  <a:srgbClr val="000000"/>
                </a:solidFill>
                <a:highlight>
                  <a:srgbClr val="FFFFFF"/>
                </a:highlight>
                <a:latin typeface="Fira Code" panose="00000509000000000000" pitchFamily="49" charset="0"/>
                <a:ea typeface="Fira Code" panose="00000509000000000000" pitchFamily="49" charset="0"/>
              </a:rPr>
              <a:t> = first</a:t>
            </a:r>
            <a:endParaRPr lang="ru-RU" dirty="0">
              <a:solidFill>
                <a:srgbClr val="000000"/>
              </a:solidFill>
              <a:highlight>
                <a:srgbClr val="FFFFFF"/>
              </a:highlight>
              <a:latin typeface="Fira Code" panose="00000509000000000000" pitchFamily="49" charset="0"/>
              <a:ea typeface="Fira Code" panose="00000509000000000000" pitchFamily="49" charset="0"/>
            </a:endParaRPr>
          </a:p>
          <a:p>
            <a:r>
              <a:rPr lang="ru-RU" dirty="0">
                <a:solidFill>
                  <a:srgbClr val="000000"/>
                </a:solidFill>
                <a:highlight>
                  <a:srgbClr val="FFFFFF"/>
                </a:highlight>
                <a:latin typeface="Fira Code" panose="00000509000000000000" pitchFamily="49" charset="0"/>
                <a:ea typeface="Fira Code" panose="00000509000000000000" pitchFamily="49" charset="0"/>
              </a:rPr>
              <a:t>	</a:t>
            </a:r>
            <a:r>
              <a:rPr lang="en-US" dirty="0">
                <a:solidFill>
                  <a:srgbClr val="000000"/>
                </a:solidFill>
                <a:highlight>
                  <a:srgbClr val="FFFFFF"/>
                </a:highlight>
                <a:latin typeface="Fira Code" panose="00000509000000000000" pitchFamily="49" charset="0"/>
                <a:ea typeface="Fira Code" panose="00000509000000000000" pitchFamily="49" charset="0"/>
              </a:rPr>
              <a:t>.Zip(second, </a:t>
            </a:r>
            <a:r>
              <a:rPr lang="en-US" dirty="0" err="1">
                <a:solidFill>
                  <a:srgbClr val="2B91AF"/>
                </a:solidFill>
                <a:highlight>
                  <a:srgbClr val="FFFFFF"/>
                </a:highlight>
                <a:latin typeface="Fira Code" panose="00000509000000000000" pitchFamily="49" charset="0"/>
                <a:ea typeface="Fira Code" panose="00000509000000000000" pitchFamily="49" charset="0"/>
              </a:rPr>
              <a:t>Tuple</a:t>
            </a:r>
            <a:r>
              <a:rPr lang="en-US" dirty="0" err="1">
                <a:solidFill>
                  <a:srgbClr val="000000"/>
                </a:solidFill>
                <a:highlight>
                  <a:srgbClr val="FFFFFF"/>
                </a:highlight>
                <a:latin typeface="Fira Code" panose="00000509000000000000" pitchFamily="49" charset="0"/>
                <a:ea typeface="Fira Code" panose="00000509000000000000" pitchFamily="49" charset="0"/>
              </a:rPr>
              <a:t>.Create</a:t>
            </a:r>
            <a:r>
              <a:rPr lang="en-US" dirty="0">
                <a:solidFill>
                  <a:srgbClr val="000000"/>
                </a:solidFill>
                <a:highlight>
                  <a:srgbClr val="FFFFFF"/>
                </a:highlight>
                <a:latin typeface="Fira Code" panose="00000509000000000000" pitchFamily="49" charset="0"/>
                <a:ea typeface="Fira Code" panose="00000509000000000000" pitchFamily="49" charset="0"/>
              </a:rPr>
              <a:t>)</a:t>
            </a:r>
            <a:endParaRPr lang="ru-RU" dirty="0">
              <a:solidFill>
                <a:srgbClr val="000000"/>
              </a:solidFill>
              <a:highlight>
                <a:srgbClr val="FFFFFF"/>
              </a:highlight>
              <a:latin typeface="Fira Code" panose="00000509000000000000" pitchFamily="49" charset="0"/>
              <a:ea typeface="Fira Code" panose="00000509000000000000" pitchFamily="49" charset="0"/>
            </a:endParaRPr>
          </a:p>
          <a:p>
            <a:r>
              <a:rPr lang="ru-RU" dirty="0">
                <a:solidFill>
                  <a:srgbClr val="000000"/>
                </a:solidFill>
                <a:highlight>
                  <a:srgbClr val="FFFFFF"/>
                </a:highlight>
                <a:latin typeface="Fira Code" panose="00000509000000000000" pitchFamily="49" charset="0"/>
                <a:ea typeface="Fira Code" panose="00000509000000000000" pitchFamily="49" charset="0"/>
              </a:rPr>
              <a:t>	</a:t>
            </a:r>
            <a:r>
              <a:rPr lang="en-US" dirty="0">
                <a:solidFill>
                  <a:srgbClr val="000000"/>
                </a:solidFill>
                <a:highlight>
                  <a:srgbClr val="FFFFFF"/>
                </a:highlight>
                <a:latin typeface="Fira Code" panose="00000509000000000000" pitchFamily="49" charset="0"/>
                <a:ea typeface="Fira Code" panose="00000509000000000000" pitchFamily="49" charset="0"/>
              </a:rPr>
              <a:t>.</a:t>
            </a:r>
            <a:r>
              <a:rPr lang="en-US" dirty="0" err="1">
                <a:solidFill>
                  <a:srgbClr val="000000"/>
                </a:solidFill>
                <a:highlight>
                  <a:srgbClr val="FFFFFF"/>
                </a:highlight>
                <a:latin typeface="Fira Code" panose="00000509000000000000" pitchFamily="49" charset="0"/>
                <a:ea typeface="Fira Code" panose="00000509000000000000" pitchFamily="49" charset="0"/>
              </a:rPr>
              <a:t>ToList</a:t>
            </a:r>
            <a:r>
              <a:rPr lang="en-US" dirty="0">
                <a:solidFill>
                  <a:srgbClr val="000000"/>
                </a:solidFill>
                <a:highlight>
                  <a:srgbClr val="FFFFFF"/>
                </a:highlight>
                <a:latin typeface="Fira Code" panose="00000509000000000000" pitchFamily="49" charset="0"/>
                <a:ea typeface="Fira Code" panose="00000509000000000000" pitchFamily="49" charset="0"/>
              </a:rPr>
              <a:t>();</a:t>
            </a:r>
            <a:endParaRPr lang="en-US" dirty="0">
              <a:solidFill>
                <a:srgbClr val="00B050"/>
              </a:solidFill>
              <a:highlight>
                <a:srgbClr val="FFFFFF"/>
              </a:highlight>
              <a:latin typeface="Fira Code" panose="00000509000000000000" pitchFamily="49" charset="0"/>
              <a:ea typeface="Fira Code" panose="00000509000000000000" pitchFamily="49" charset="0"/>
            </a:endParaRPr>
          </a:p>
          <a:p>
            <a:r>
              <a:rPr lang="ru-RU" dirty="0">
                <a:solidFill>
                  <a:srgbClr val="0000FF"/>
                </a:solidFill>
                <a:highlight>
                  <a:srgbClr val="FFFFFF"/>
                </a:highlight>
                <a:latin typeface="Fira Code" panose="00000509000000000000" pitchFamily="49" charset="0"/>
                <a:ea typeface="Fira Code" panose="00000509000000000000" pitchFamily="49" charset="0"/>
              </a:rPr>
              <a:t>    </a:t>
            </a:r>
            <a:r>
              <a:rPr lang="en-US" dirty="0">
                <a:solidFill>
                  <a:srgbClr val="0000FF"/>
                </a:solidFill>
                <a:highlight>
                  <a:srgbClr val="FFFFFF"/>
                </a:highlight>
                <a:latin typeface="Fira Code" panose="00000509000000000000" pitchFamily="49" charset="0"/>
                <a:ea typeface="Fira Code" panose="00000509000000000000" pitchFamily="49" charset="0"/>
              </a:rPr>
              <a:t>if</a:t>
            </a:r>
            <a:r>
              <a:rPr lang="en-US" dirty="0">
                <a:solidFill>
                  <a:srgbClr val="000000"/>
                </a:solidFill>
                <a:highlight>
                  <a:srgbClr val="FFFFFF"/>
                </a:highlight>
                <a:latin typeface="Fira Code" panose="00000509000000000000" pitchFamily="49" charset="0"/>
                <a:ea typeface="Fira Code" panose="00000509000000000000" pitchFamily="49" charset="0"/>
              </a:rPr>
              <a:t> (</a:t>
            </a:r>
            <a:r>
              <a:rPr lang="en-US" dirty="0" err="1">
                <a:solidFill>
                  <a:srgbClr val="000000"/>
                </a:solidFill>
                <a:highlight>
                  <a:srgbClr val="FFFFFF"/>
                </a:highlight>
                <a:latin typeface="Fira Code" panose="00000509000000000000" pitchFamily="49" charset="0"/>
                <a:ea typeface="Fira Code" panose="00000509000000000000" pitchFamily="49" charset="0"/>
              </a:rPr>
              <a:t>typePairs.All</a:t>
            </a:r>
            <a:r>
              <a:rPr lang="en-US" dirty="0">
                <a:solidFill>
                  <a:srgbClr val="000000"/>
                </a:solidFill>
                <a:highlight>
                  <a:srgbClr val="FFFFFF"/>
                </a:highlight>
                <a:latin typeface="Fira Code" panose="00000509000000000000" pitchFamily="49" charset="0"/>
                <a:ea typeface="Fira Code" panose="00000509000000000000" pitchFamily="49" charset="0"/>
              </a:rPr>
              <a:t>(</a:t>
            </a:r>
            <a:r>
              <a:rPr lang="en-US" dirty="0" err="1">
                <a:solidFill>
                  <a:srgbClr val="000000"/>
                </a:solidFill>
                <a:highlight>
                  <a:srgbClr val="FFFFFF"/>
                </a:highlight>
                <a:latin typeface="Fira Code" panose="00000509000000000000" pitchFamily="49" charset="0"/>
                <a:ea typeface="Fira Code" panose="00000509000000000000" pitchFamily="49" charset="0"/>
              </a:rPr>
              <a:t>EqualESTypes</a:t>
            </a:r>
            <a:r>
              <a:rPr lang="en-US" dirty="0">
                <a:solidFill>
                  <a:srgbClr val="000000"/>
                </a:solidFill>
                <a:highlight>
                  <a:srgbClr val="FFFFFF"/>
                </a:highlight>
                <a:latin typeface="Fira Code" panose="00000509000000000000" pitchFamily="49" charset="0"/>
                <a:ea typeface="Fira Code" panose="00000509000000000000" pitchFamily="49" charset="0"/>
              </a:rPr>
              <a:t>)) </a:t>
            </a:r>
            <a:r>
              <a:rPr lang="ru-RU" dirty="0">
                <a:solidFill>
                  <a:srgbClr val="000000"/>
                </a:solidFill>
                <a:highlight>
                  <a:srgbClr val="FFFFFF"/>
                </a:highlight>
                <a:latin typeface="Fira Code" panose="00000509000000000000" pitchFamily="49" charset="0"/>
                <a:ea typeface="Fira Code" panose="00000509000000000000" pitchFamily="49" charset="0"/>
              </a:rPr>
              <a:t/>
            </a:r>
            <a:br>
              <a:rPr lang="ru-RU" dirty="0">
                <a:solidFill>
                  <a:srgbClr val="000000"/>
                </a:solidFill>
                <a:highlight>
                  <a:srgbClr val="FFFFFF"/>
                </a:highlight>
                <a:latin typeface="Fira Code" panose="00000509000000000000" pitchFamily="49" charset="0"/>
                <a:ea typeface="Fira Code" panose="00000509000000000000" pitchFamily="49" charset="0"/>
              </a:rPr>
            </a:br>
            <a:r>
              <a:rPr lang="ru-RU" dirty="0">
                <a:solidFill>
                  <a:srgbClr val="000000"/>
                </a:solidFill>
                <a:highlight>
                  <a:srgbClr val="FFFFFF"/>
                </a:highlight>
                <a:latin typeface="Fira Code" panose="00000509000000000000" pitchFamily="49" charset="0"/>
                <a:ea typeface="Fira Code" panose="00000509000000000000" pitchFamily="49" charset="0"/>
              </a:rPr>
              <a:t>	</a:t>
            </a:r>
            <a:r>
              <a:rPr lang="en-US" dirty="0">
                <a:solidFill>
                  <a:srgbClr val="0000FF"/>
                </a:solidFill>
                <a:highlight>
                  <a:srgbClr val="FFFFFF"/>
                </a:highlight>
                <a:latin typeface="Fira Code" panose="00000509000000000000" pitchFamily="49" charset="0"/>
                <a:ea typeface="Fira Code" panose="00000509000000000000" pitchFamily="49" charset="0"/>
              </a:rPr>
              <a:t>return</a:t>
            </a:r>
            <a:r>
              <a:rPr lang="en-US" dirty="0">
                <a:solidFill>
                  <a:srgbClr val="000000"/>
                </a:solidFill>
                <a:highlight>
                  <a:srgbClr val="FFFFFF"/>
                </a:highlight>
                <a:latin typeface="Fira Code" panose="00000509000000000000" pitchFamily="49" charset="0"/>
                <a:ea typeface="Fira Code" panose="00000509000000000000" pitchFamily="49" charset="0"/>
              </a:rPr>
              <a:t> </a:t>
            </a:r>
            <a:r>
              <a:rPr lang="en-US" dirty="0" err="1">
                <a:solidFill>
                  <a:srgbClr val="2B91AF"/>
                </a:solidFill>
                <a:highlight>
                  <a:srgbClr val="FFFFFF"/>
                </a:highlight>
                <a:latin typeface="Fira Code" panose="00000509000000000000" pitchFamily="49" charset="0"/>
                <a:ea typeface="Fira Code" panose="00000509000000000000" pitchFamily="49" charset="0"/>
              </a:rPr>
              <a:t>ComparisonResult</a:t>
            </a:r>
            <a:r>
              <a:rPr lang="en-US" dirty="0" err="1">
                <a:solidFill>
                  <a:srgbClr val="000000"/>
                </a:solidFill>
                <a:highlight>
                  <a:srgbClr val="FFFFFF"/>
                </a:highlight>
                <a:latin typeface="Fira Code" panose="00000509000000000000" pitchFamily="49" charset="0"/>
                <a:ea typeface="Fira Code" panose="00000509000000000000" pitchFamily="49" charset="0"/>
              </a:rPr>
              <a:t>.Equal</a:t>
            </a:r>
            <a:r>
              <a:rPr lang="en-US" dirty="0">
                <a:solidFill>
                  <a:srgbClr val="000000"/>
                </a:solidFill>
                <a:highlight>
                  <a:srgbClr val="FFFFFF"/>
                </a:highlight>
                <a:latin typeface="Fira Code" panose="00000509000000000000" pitchFamily="49" charset="0"/>
                <a:ea typeface="Fira Code" panose="00000509000000000000" pitchFamily="49" charset="0"/>
              </a:rPr>
              <a:t>;</a:t>
            </a:r>
          </a:p>
          <a:p>
            <a:r>
              <a:rPr lang="ru-RU" dirty="0">
                <a:solidFill>
                  <a:srgbClr val="000000"/>
                </a:solidFill>
                <a:highlight>
                  <a:srgbClr val="FFFFFF"/>
                </a:highlight>
                <a:latin typeface="Fira Code" panose="00000509000000000000" pitchFamily="49" charset="0"/>
                <a:ea typeface="Fira Code" panose="00000509000000000000" pitchFamily="49" charset="0"/>
              </a:rPr>
              <a:t>   </a:t>
            </a:r>
            <a:r>
              <a:rPr lang="en-US" dirty="0">
                <a:solidFill>
                  <a:srgbClr val="000000"/>
                </a:solidFill>
                <a:highlight>
                  <a:srgbClr val="FFFFFF"/>
                </a:highlight>
                <a:latin typeface="Fira Code" panose="00000509000000000000" pitchFamily="49" charset="0"/>
                <a:ea typeface="Fira Code" panose="00000509000000000000" pitchFamily="49" charset="0"/>
              </a:rPr>
              <a:t> </a:t>
            </a:r>
            <a:r>
              <a:rPr lang="en-US" dirty="0">
                <a:solidFill>
                  <a:srgbClr val="0000FF"/>
                </a:solidFill>
                <a:highlight>
                  <a:srgbClr val="FFFFFF"/>
                </a:highlight>
                <a:latin typeface="Fira Code" panose="00000509000000000000" pitchFamily="49" charset="0"/>
                <a:ea typeface="Fira Code" panose="00000509000000000000" pitchFamily="49" charset="0"/>
              </a:rPr>
              <a:t>if</a:t>
            </a:r>
            <a:r>
              <a:rPr lang="en-US" dirty="0">
                <a:solidFill>
                  <a:srgbClr val="000000"/>
                </a:solidFill>
                <a:highlight>
                  <a:srgbClr val="FFFFFF"/>
                </a:highlight>
                <a:latin typeface="Fira Code" panose="00000509000000000000" pitchFamily="49" charset="0"/>
                <a:ea typeface="Fira Code" panose="00000509000000000000" pitchFamily="49" charset="0"/>
              </a:rPr>
              <a:t> (!</a:t>
            </a:r>
            <a:r>
              <a:rPr lang="en-US" dirty="0" err="1">
                <a:solidFill>
                  <a:srgbClr val="000000"/>
                </a:solidFill>
                <a:highlight>
                  <a:srgbClr val="FFFFFF"/>
                </a:highlight>
                <a:latin typeface="Fira Code" panose="00000509000000000000" pitchFamily="49" charset="0"/>
                <a:ea typeface="Fira Code" panose="00000509000000000000" pitchFamily="49" charset="0"/>
              </a:rPr>
              <a:t>typePairs.All</a:t>
            </a:r>
            <a:r>
              <a:rPr lang="en-US" dirty="0">
                <a:solidFill>
                  <a:srgbClr val="000000"/>
                </a:solidFill>
                <a:highlight>
                  <a:srgbClr val="FFFFFF"/>
                </a:highlight>
                <a:latin typeface="Fira Code" panose="00000509000000000000" pitchFamily="49" charset="0"/>
                <a:ea typeface="Fira Code" panose="00000509000000000000" pitchFamily="49" charset="0"/>
              </a:rPr>
              <a:t>(</a:t>
            </a:r>
            <a:r>
              <a:rPr lang="en-US" dirty="0" err="1">
                <a:solidFill>
                  <a:srgbClr val="000000"/>
                </a:solidFill>
                <a:highlight>
                  <a:srgbClr val="FFFFFF"/>
                </a:highlight>
                <a:latin typeface="Fira Code" panose="00000509000000000000" pitchFamily="49" charset="0"/>
                <a:ea typeface="Fira Code" panose="00000509000000000000" pitchFamily="49" charset="0"/>
              </a:rPr>
              <a:t>CompatibleCLIType</a:t>
            </a:r>
            <a:r>
              <a:rPr lang="en-US" dirty="0">
                <a:solidFill>
                  <a:srgbClr val="000000"/>
                </a:solidFill>
                <a:highlight>
                  <a:srgbClr val="FFFFFF"/>
                </a:highlight>
                <a:latin typeface="Fira Code" panose="00000509000000000000" pitchFamily="49" charset="0"/>
                <a:ea typeface="Fira Code" panose="00000509000000000000" pitchFamily="49" charset="0"/>
              </a:rPr>
              <a:t>)) </a:t>
            </a:r>
            <a:r>
              <a:rPr lang="ru-RU" dirty="0">
                <a:solidFill>
                  <a:srgbClr val="000000"/>
                </a:solidFill>
                <a:highlight>
                  <a:srgbClr val="FFFFFF"/>
                </a:highlight>
                <a:latin typeface="Fira Code" panose="00000509000000000000" pitchFamily="49" charset="0"/>
                <a:ea typeface="Fira Code" panose="00000509000000000000" pitchFamily="49" charset="0"/>
              </a:rPr>
              <a:t/>
            </a:r>
            <a:br>
              <a:rPr lang="ru-RU" dirty="0">
                <a:solidFill>
                  <a:srgbClr val="000000"/>
                </a:solidFill>
                <a:highlight>
                  <a:srgbClr val="FFFFFF"/>
                </a:highlight>
                <a:latin typeface="Fira Code" panose="00000509000000000000" pitchFamily="49" charset="0"/>
                <a:ea typeface="Fira Code" panose="00000509000000000000" pitchFamily="49" charset="0"/>
              </a:rPr>
            </a:br>
            <a:r>
              <a:rPr lang="ru-RU" dirty="0">
                <a:solidFill>
                  <a:srgbClr val="000000"/>
                </a:solidFill>
                <a:highlight>
                  <a:srgbClr val="FFFFFF"/>
                </a:highlight>
                <a:latin typeface="Fira Code" panose="00000509000000000000" pitchFamily="49" charset="0"/>
                <a:ea typeface="Fira Code" panose="00000509000000000000" pitchFamily="49" charset="0"/>
              </a:rPr>
              <a:t>	</a:t>
            </a:r>
            <a:r>
              <a:rPr lang="en-US" dirty="0">
                <a:solidFill>
                  <a:srgbClr val="0000FF"/>
                </a:solidFill>
                <a:highlight>
                  <a:srgbClr val="FFFFFF"/>
                </a:highlight>
                <a:latin typeface="Fira Code" panose="00000509000000000000" pitchFamily="49" charset="0"/>
                <a:ea typeface="Fira Code" panose="00000509000000000000" pitchFamily="49" charset="0"/>
              </a:rPr>
              <a:t>return</a:t>
            </a:r>
            <a:r>
              <a:rPr lang="en-US" dirty="0">
                <a:solidFill>
                  <a:srgbClr val="000000"/>
                </a:solidFill>
                <a:highlight>
                  <a:srgbClr val="FFFFFF"/>
                </a:highlight>
                <a:latin typeface="Fira Code" panose="00000509000000000000" pitchFamily="49" charset="0"/>
                <a:ea typeface="Fira Code" panose="00000509000000000000" pitchFamily="49" charset="0"/>
              </a:rPr>
              <a:t> </a:t>
            </a:r>
            <a:r>
              <a:rPr lang="en-US" dirty="0" err="1">
                <a:solidFill>
                  <a:srgbClr val="2B91AF"/>
                </a:solidFill>
                <a:highlight>
                  <a:srgbClr val="FFFFFF"/>
                </a:highlight>
                <a:latin typeface="Fira Code" panose="00000509000000000000" pitchFamily="49" charset="0"/>
                <a:ea typeface="Fira Code" panose="00000509000000000000" pitchFamily="49" charset="0"/>
              </a:rPr>
              <a:t>ComparisonResult</a:t>
            </a:r>
            <a:r>
              <a:rPr lang="en-US" dirty="0" err="1">
                <a:solidFill>
                  <a:srgbClr val="000000"/>
                </a:solidFill>
                <a:highlight>
                  <a:srgbClr val="FFFFFF"/>
                </a:highlight>
                <a:latin typeface="Fira Code" panose="00000509000000000000" pitchFamily="49" charset="0"/>
                <a:ea typeface="Fira Code" panose="00000509000000000000" pitchFamily="49" charset="0"/>
              </a:rPr>
              <a:t>.Inconsistent</a:t>
            </a:r>
            <a:r>
              <a:rPr lang="en-US" dirty="0">
                <a:solidFill>
                  <a:srgbClr val="000000"/>
                </a:solidFill>
                <a:highlight>
                  <a:srgbClr val="FFFFFF"/>
                </a:highlight>
                <a:latin typeface="Fira Code" panose="00000509000000000000" pitchFamily="49" charset="0"/>
                <a:ea typeface="Fira Code" panose="00000509000000000000" pitchFamily="49" charset="0"/>
              </a:rPr>
              <a:t>;    </a:t>
            </a:r>
            <a:endParaRPr lang="ru-RU" dirty="0">
              <a:solidFill>
                <a:srgbClr val="000000"/>
              </a:solidFill>
              <a:highlight>
                <a:srgbClr val="FFFFFF"/>
              </a:highlight>
              <a:latin typeface="Fira Code" panose="00000509000000000000" pitchFamily="49" charset="0"/>
              <a:ea typeface="Fira Code" panose="00000509000000000000" pitchFamily="49" charset="0"/>
            </a:endParaRPr>
          </a:p>
          <a:p>
            <a:r>
              <a:rPr lang="ru-RU" dirty="0">
                <a:solidFill>
                  <a:srgbClr val="000000"/>
                </a:solidFill>
                <a:highlight>
                  <a:srgbClr val="FFFFFF"/>
                </a:highlight>
                <a:latin typeface="Fira Code" panose="00000509000000000000" pitchFamily="49" charset="0"/>
                <a:ea typeface="Fira Code" panose="00000509000000000000" pitchFamily="49" charset="0"/>
              </a:rPr>
              <a:t>    </a:t>
            </a:r>
            <a:r>
              <a:rPr lang="en-US" dirty="0" err="1">
                <a:solidFill>
                  <a:srgbClr val="0000FF"/>
                </a:solidFill>
                <a:highlight>
                  <a:srgbClr val="FFFFFF"/>
                </a:highlight>
                <a:latin typeface="Fira Code" panose="00000509000000000000" pitchFamily="49" charset="0"/>
                <a:ea typeface="Fira Code" panose="00000509000000000000" pitchFamily="49" charset="0"/>
              </a:rPr>
              <a:t>var</a:t>
            </a:r>
            <a:r>
              <a:rPr lang="en-US" dirty="0">
                <a:solidFill>
                  <a:srgbClr val="000000"/>
                </a:solidFill>
                <a:highlight>
                  <a:srgbClr val="FFFFFF"/>
                </a:highlight>
                <a:latin typeface="Fira Code" panose="00000509000000000000" pitchFamily="49" charset="0"/>
                <a:ea typeface="Fira Code" panose="00000509000000000000" pitchFamily="49" charset="0"/>
              </a:rPr>
              <a:t> </a:t>
            </a:r>
            <a:r>
              <a:rPr lang="en-US" dirty="0" err="1">
                <a:solidFill>
                  <a:srgbClr val="000000"/>
                </a:solidFill>
                <a:highlight>
                  <a:srgbClr val="FFFFFF"/>
                </a:highlight>
                <a:latin typeface="Fira Code" panose="00000509000000000000" pitchFamily="49" charset="0"/>
                <a:ea typeface="Fira Code" panose="00000509000000000000" pitchFamily="49" charset="0"/>
              </a:rPr>
              <a:t>commonTypes</a:t>
            </a:r>
            <a:r>
              <a:rPr lang="en-US" dirty="0">
                <a:solidFill>
                  <a:srgbClr val="000000"/>
                </a:solidFill>
                <a:highlight>
                  <a:srgbClr val="FFFFFF"/>
                </a:highlight>
                <a:latin typeface="Fira Code" panose="00000509000000000000" pitchFamily="49" charset="0"/>
                <a:ea typeface="Fira Code" panose="00000509000000000000" pitchFamily="49" charset="0"/>
              </a:rPr>
              <a:t> = </a:t>
            </a:r>
            <a:r>
              <a:rPr lang="en-US" dirty="0" err="1">
                <a:solidFill>
                  <a:srgbClr val="000000"/>
                </a:solidFill>
                <a:highlight>
                  <a:srgbClr val="FFFFFF"/>
                </a:highlight>
                <a:latin typeface="Fira Code" panose="00000509000000000000" pitchFamily="49" charset="0"/>
                <a:ea typeface="Fira Code" panose="00000509000000000000" pitchFamily="49" charset="0"/>
              </a:rPr>
              <a:t>typePairs</a:t>
            </a:r>
            <a:endParaRPr lang="ru-RU" dirty="0">
              <a:solidFill>
                <a:srgbClr val="000000"/>
              </a:solidFill>
              <a:highlight>
                <a:srgbClr val="FFFFFF"/>
              </a:highlight>
              <a:latin typeface="Fira Code" panose="00000509000000000000" pitchFamily="49" charset="0"/>
              <a:ea typeface="Fira Code" panose="00000509000000000000" pitchFamily="49" charset="0"/>
            </a:endParaRPr>
          </a:p>
          <a:p>
            <a:r>
              <a:rPr lang="ru-RU" dirty="0">
                <a:solidFill>
                  <a:srgbClr val="000000"/>
                </a:solidFill>
                <a:highlight>
                  <a:srgbClr val="FFFFFF"/>
                </a:highlight>
                <a:latin typeface="Fira Code" panose="00000509000000000000" pitchFamily="49" charset="0"/>
                <a:ea typeface="Fira Code" panose="00000509000000000000" pitchFamily="49" charset="0"/>
              </a:rPr>
              <a:t>	</a:t>
            </a:r>
            <a:r>
              <a:rPr lang="en-US" dirty="0">
                <a:solidFill>
                  <a:srgbClr val="000000"/>
                </a:solidFill>
                <a:highlight>
                  <a:srgbClr val="FFFFFF"/>
                </a:highlight>
                <a:latin typeface="Fira Code" panose="00000509000000000000" pitchFamily="49" charset="0"/>
                <a:ea typeface="Fira Code" panose="00000509000000000000" pitchFamily="49" charset="0"/>
              </a:rPr>
              <a:t>.Select(</a:t>
            </a:r>
            <a:r>
              <a:rPr lang="en-US" dirty="0" err="1">
                <a:solidFill>
                  <a:srgbClr val="000000"/>
                </a:solidFill>
                <a:highlight>
                  <a:srgbClr val="FFFFFF"/>
                </a:highlight>
                <a:latin typeface="Fira Code" panose="00000509000000000000" pitchFamily="49" charset="0"/>
                <a:ea typeface="Fira Code" panose="00000509000000000000" pitchFamily="49" charset="0"/>
              </a:rPr>
              <a:t>GetCommonType</a:t>
            </a:r>
            <a:r>
              <a:rPr lang="en-US" dirty="0">
                <a:solidFill>
                  <a:srgbClr val="000000"/>
                </a:solidFill>
                <a:highlight>
                  <a:srgbClr val="FFFFFF"/>
                </a:highlight>
                <a:latin typeface="Fira Code" panose="00000509000000000000" pitchFamily="49" charset="0"/>
                <a:ea typeface="Fira Code" panose="00000509000000000000" pitchFamily="49" charset="0"/>
              </a:rPr>
              <a:t>)</a:t>
            </a:r>
            <a:endParaRPr lang="ru-RU" dirty="0">
              <a:solidFill>
                <a:srgbClr val="000000"/>
              </a:solidFill>
              <a:highlight>
                <a:srgbClr val="FFFFFF"/>
              </a:highlight>
              <a:latin typeface="Fira Code" panose="00000509000000000000" pitchFamily="49" charset="0"/>
              <a:ea typeface="Fira Code" panose="00000509000000000000" pitchFamily="49" charset="0"/>
            </a:endParaRPr>
          </a:p>
          <a:p>
            <a:r>
              <a:rPr lang="ru-RU" dirty="0">
                <a:solidFill>
                  <a:srgbClr val="000000"/>
                </a:solidFill>
                <a:highlight>
                  <a:srgbClr val="FFFFFF"/>
                </a:highlight>
                <a:latin typeface="Fira Code" panose="00000509000000000000" pitchFamily="49" charset="0"/>
                <a:ea typeface="Fira Code" panose="00000509000000000000" pitchFamily="49" charset="0"/>
              </a:rPr>
              <a:t>	</a:t>
            </a:r>
            <a:r>
              <a:rPr lang="en-US" dirty="0">
                <a:solidFill>
                  <a:srgbClr val="000000"/>
                </a:solidFill>
                <a:highlight>
                  <a:srgbClr val="FFFFFF"/>
                </a:highlight>
                <a:latin typeface="Fira Code" panose="00000509000000000000" pitchFamily="49" charset="0"/>
                <a:ea typeface="Fira Code" panose="00000509000000000000" pitchFamily="49" charset="0"/>
              </a:rPr>
              <a:t>.</a:t>
            </a:r>
            <a:r>
              <a:rPr lang="en-US" dirty="0" err="1">
                <a:solidFill>
                  <a:srgbClr val="000000"/>
                </a:solidFill>
                <a:highlight>
                  <a:srgbClr val="FFFFFF"/>
                </a:highlight>
                <a:latin typeface="Fira Code" panose="00000509000000000000" pitchFamily="49" charset="0"/>
                <a:ea typeface="Fira Code" panose="00000509000000000000" pitchFamily="49" charset="0"/>
              </a:rPr>
              <a:t>ToArray</a:t>
            </a:r>
            <a:r>
              <a:rPr lang="en-US" dirty="0">
                <a:solidFill>
                  <a:srgbClr val="000000"/>
                </a:solidFill>
                <a:highlight>
                  <a:srgbClr val="FFFFFF"/>
                </a:highlight>
                <a:latin typeface="Fira Code" panose="00000509000000000000" pitchFamily="49" charset="0"/>
                <a:ea typeface="Fira Code" panose="00000509000000000000" pitchFamily="49" charset="0"/>
              </a:rPr>
              <a:t>();</a:t>
            </a:r>
          </a:p>
          <a:p>
            <a:r>
              <a:rPr lang="en-US" dirty="0">
                <a:solidFill>
                  <a:srgbClr val="000000"/>
                </a:solidFill>
                <a:highlight>
                  <a:srgbClr val="FFFFFF"/>
                </a:highlight>
                <a:latin typeface="Fira Code" panose="00000509000000000000" pitchFamily="49" charset="0"/>
                <a:ea typeface="Fira Code" panose="00000509000000000000" pitchFamily="49" charset="0"/>
              </a:rPr>
              <a:t>    </a:t>
            </a:r>
            <a:r>
              <a:rPr lang="en-US" dirty="0">
                <a:solidFill>
                  <a:srgbClr val="0000FF"/>
                </a:solidFill>
                <a:highlight>
                  <a:srgbClr val="FFFFFF"/>
                </a:highlight>
                <a:latin typeface="Fira Code" panose="00000509000000000000" pitchFamily="49" charset="0"/>
                <a:ea typeface="Fira Code" panose="00000509000000000000" pitchFamily="49" charset="0"/>
              </a:rPr>
              <a:t>if</a:t>
            </a:r>
            <a:r>
              <a:rPr lang="en-US" dirty="0">
                <a:solidFill>
                  <a:srgbClr val="000000"/>
                </a:solidFill>
                <a:highlight>
                  <a:srgbClr val="FFFFFF"/>
                </a:highlight>
                <a:latin typeface="Fira Code" panose="00000509000000000000" pitchFamily="49" charset="0"/>
                <a:ea typeface="Fira Code" panose="00000509000000000000" pitchFamily="49" charset="0"/>
              </a:rPr>
              <a:t> (</a:t>
            </a:r>
            <a:r>
              <a:rPr lang="en-US" dirty="0" err="1">
                <a:solidFill>
                  <a:srgbClr val="000000"/>
                </a:solidFill>
                <a:highlight>
                  <a:srgbClr val="FFFFFF"/>
                </a:highlight>
                <a:latin typeface="Fira Code" panose="00000509000000000000" pitchFamily="49" charset="0"/>
                <a:ea typeface="Fira Code" panose="00000509000000000000" pitchFamily="49" charset="0"/>
              </a:rPr>
              <a:t>commonTypes.Any</a:t>
            </a:r>
            <a:r>
              <a:rPr lang="en-US" dirty="0">
                <a:solidFill>
                  <a:srgbClr val="000000"/>
                </a:solidFill>
                <a:highlight>
                  <a:srgbClr val="FFFFFF"/>
                </a:highlight>
                <a:latin typeface="Fira Code" panose="00000509000000000000" pitchFamily="49" charset="0"/>
                <a:ea typeface="Fira Code" panose="00000509000000000000" pitchFamily="49" charset="0"/>
              </a:rPr>
              <a:t>(t =&gt; t==</a:t>
            </a:r>
            <a:r>
              <a:rPr lang="en-US" dirty="0">
                <a:solidFill>
                  <a:srgbClr val="0000FF"/>
                </a:solidFill>
                <a:highlight>
                  <a:srgbClr val="FFFFFF"/>
                </a:highlight>
                <a:latin typeface="Fira Code" panose="00000509000000000000" pitchFamily="49" charset="0"/>
                <a:ea typeface="Fira Code" panose="00000509000000000000" pitchFamily="49" charset="0"/>
              </a:rPr>
              <a:t>null</a:t>
            </a:r>
            <a:r>
              <a:rPr lang="en-US" dirty="0">
                <a:solidFill>
                  <a:srgbClr val="000000"/>
                </a:solidFill>
                <a:highlight>
                  <a:srgbClr val="FFFFFF"/>
                </a:highlight>
                <a:latin typeface="Fira Code" panose="00000509000000000000" pitchFamily="49" charset="0"/>
                <a:ea typeface="Fira Code" panose="00000509000000000000" pitchFamily="49" charset="0"/>
              </a:rPr>
              <a:t>)) </a:t>
            </a:r>
            <a:r>
              <a:rPr lang="ru-RU" dirty="0">
                <a:solidFill>
                  <a:srgbClr val="000000"/>
                </a:solidFill>
                <a:highlight>
                  <a:srgbClr val="FFFFFF"/>
                </a:highlight>
                <a:latin typeface="Fira Code" panose="00000509000000000000" pitchFamily="49" charset="0"/>
                <a:ea typeface="Fira Code" panose="00000509000000000000" pitchFamily="49" charset="0"/>
              </a:rPr>
              <a:t/>
            </a:r>
            <a:br>
              <a:rPr lang="ru-RU" dirty="0">
                <a:solidFill>
                  <a:srgbClr val="000000"/>
                </a:solidFill>
                <a:highlight>
                  <a:srgbClr val="FFFFFF"/>
                </a:highlight>
                <a:latin typeface="Fira Code" panose="00000509000000000000" pitchFamily="49" charset="0"/>
                <a:ea typeface="Fira Code" panose="00000509000000000000" pitchFamily="49" charset="0"/>
              </a:rPr>
            </a:br>
            <a:r>
              <a:rPr lang="ru-RU" dirty="0">
                <a:solidFill>
                  <a:srgbClr val="000000"/>
                </a:solidFill>
                <a:highlight>
                  <a:srgbClr val="FFFFFF"/>
                </a:highlight>
                <a:latin typeface="Fira Code" panose="00000509000000000000" pitchFamily="49" charset="0"/>
                <a:ea typeface="Fira Code" panose="00000509000000000000" pitchFamily="49" charset="0"/>
              </a:rPr>
              <a:t>	</a:t>
            </a:r>
            <a:r>
              <a:rPr lang="en-US" dirty="0">
                <a:solidFill>
                  <a:srgbClr val="0000FF"/>
                </a:solidFill>
                <a:highlight>
                  <a:srgbClr val="FFFFFF"/>
                </a:highlight>
                <a:latin typeface="Fira Code" panose="00000509000000000000" pitchFamily="49" charset="0"/>
                <a:ea typeface="Fira Code" panose="00000509000000000000" pitchFamily="49" charset="0"/>
              </a:rPr>
              <a:t>return</a:t>
            </a:r>
            <a:r>
              <a:rPr lang="en-US" dirty="0">
                <a:solidFill>
                  <a:srgbClr val="000000"/>
                </a:solidFill>
                <a:highlight>
                  <a:srgbClr val="FFFFFF"/>
                </a:highlight>
                <a:latin typeface="Fira Code" panose="00000509000000000000" pitchFamily="49" charset="0"/>
                <a:ea typeface="Fira Code" panose="00000509000000000000" pitchFamily="49" charset="0"/>
              </a:rPr>
              <a:t> </a:t>
            </a:r>
            <a:r>
              <a:rPr lang="en-US" dirty="0" err="1">
                <a:solidFill>
                  <a:srgbClr val="2B91AF"/>
                </a:solidFill>
                <a:highlight>
                  <a:srgbClr val="FFFFFF"/>
                </a:highlight>
                <a:latin typeface="Fira Code" panose="00000509000000000000" pitchFamily="49" charset="0"/>
                <a:ea typeface="Fira Code" panose="00000509000000000000" pitchFamily="49" charset="0"/>
              </a:rPr>
              <a:t>ComparisonResult</a:t>
            </a:r>
            <a:r>
              <a:rPr lang="en-US" dirty="0" err="1">
                <a:solidFill>
                  <a:srgbClr val="000000"/>
                </a:solidFill>
                <a:highlight>
                  <a:srgbClr val="FFFFFF"/>
                </a:highlight>
                <a:latin typeface="Fira Code" panose="00000509000000000000" pitchFamily="49" charset="0"/>
                <a:ea typeface="Fira Code" panose="00000509000000000000" pitchFamily="49" charset="0"/>
              </a:rPr>
              <a:t>.Inconsistent</a:t>
            </a:r>
            <a:r>
              <a:rPr lang="en-US" dirty="0">
                <a:solidFill>
                  <a:srgbClr val="000000"/>
                </a:solidFill>
                <a:highlight>
                  <a:srgbClr val="FFFFFF"/>
                </a:highlight>
                <a:latin typeface="Fira Code" panose="00000509000000000000" pitchFamily="49" charset="0"/>
                <a:ea typeface="Fira Code" panose="00000509000000000000" pitchFamily="49" charset="0"/>
              </a:rPr>
              <a:t>;</a:t>
            </a:r>
          </a:p>
          <a:p>
            <a:r>
              <a:rPr lang="en-US" dirty="0">
                <a:solidFill>
                  <a:srgbClr val="000000"/>
                </a:solidFill>
                <a:highlight>
                  <a:srgbClr val="FFFFFF"/>
                </a:highlight>
                <a:latin typeface="Fira Code" panose="00000509000000000000" pitchFamily="49" charset="0"/>
                <a:ea typeface="Fira Code" panose="00000509000000000000" pitchFamily="49" charset="0"/>
              </a:rPr>
              <a:t>    merged = </a:t>
            </a:r>
            <a:r>
              <a:rPr lang="en-US" dirty="0" err="1">
                <a:solidFill>
                  <a:srgbClr val="000000"/>
                </a:solidFill>
                <a:highlight>
                  <a:srgbClr val="FFFFFF"/>
                </a:highlight>
                <a:latin typeface="Fira Code" panose="00000509000000000000" pitchFamily="49" charset="0"/>
                <a:ea typeface="Fira Code" panose="00000509000000000000" pitchFamily="49" charset="0"/>
              </a:rPr>
              <a:t>commonTypes</a:t>
            </a:r>
            <a:r>
              <a:rPr lang="en-US" dirty="0">
                <a:solidFill>
                  <a:srgbClr val="000000"/>
                </a:solidFill>
                <a:highlight>
                  <a:srgbClr val="FFFFFF"/>
                </a:highlight>
                <a:latin typeface="Fira Code" panose="00000509000000000000" pitchFamily="49" charset="0"/>
                <a:ea typeface="Fira Code" panose="00000509000000000000" pitchFamily="49" charset="0"/>
              </a:rPr>
              <a:t>;</a:t>
            </a:r>
          </a:p>
          <a:p>
            <a:r>
              <a:rPr lang="en-US" dirty="0">
                <a:solidFill>
                  <a:srgbClr val="000000"/>
                </a:solidFill>
                <a:highlight>
                  <a:srgbClr val="FFFFFF"/>
                </a:highlight>
                <a:latin typeface="Fira Code" panose="00000509000000000000" pitchFamily="49" charset="0"/>
                <a:ea typeface="Fira Code" panose="00000509000000000000" pitchFamily="49" charset="0"/>
              </a:rPr>
              <a:t>    </a:t>
            </a:r>
            <a:r>
              <a:rPr lang="en-US" dirty="0">
                <a:solidFill>
                  <a:srgbClr val="0000FF"/>
                </a:solidFill>
                <a:highlight>
                  <a:srgbClr val="FFFFFF"/>
                </a:highlight>
                <a:latin typeface="Fira Code" panose="00000509000000000000" pitchFamily="49" charset="0"/>
                <a:ea typeface="Fira Code" panose="00000509000000000000" pitchFamily="49" charset="0"/>
              </a:rPr>
              <a:t>return</a:t>
            </a:r>
            <a:r>
              <a:rPr lang="en-US" dirty="0">
                <a:solidFill>
                  <a:srgbClr val="000000"/>
                </a:solidFill>
                <a:highlight>
                  <a:srgbClr val="FFFFFF"/>
                </a:highlight>
                <a:latin typeface="Fira Code" panose="00000509000000000000" pitchFamily="49" charset="0"/>
                <a:ea typeface="Fira Code" panose="00000509000000000000" pitchFamily="49" charset="0"/>
              </a:rPr>
              <a:t> </a:t>
            </a:r>
            <a:r>
              <a:rPr lang="en-US" dirty="0" err="1">
                <a:solidFill>
                  <a:srgbClr val="2B91AF"/>
                </a:solidFill>
                <a:highlight>
                  <a:srgbClr val="FFFFFF"/>
                </a:highlight>
                <a:latin typeface="Fira Code" panose="00000509000000000000" pitchFamily="49" charset="0"/>
                <a:ea typeface="Fira Code" panose="00000509000000000000" pitchFamily="49" charset="0"/>
              </a:rPr>
              <a:t>ComparisonResult</a:t>
            </a:r>
            <a:r>
              <a:rPr lang="en-US" dirty="0" err="1">
                <a:solidFill>
                  <a:srgbClr val="000000"/>
                </a:solidFill>
                <a:highlight>
                  <a:srgbClr val="FFFFFF"/>
                </a:highlight>
                <a:latin typeface="Fira Code" panose="00000509000000000000" pitchFamily="49" charset="0"/>
                <a:ea typeface="Fira Code" panose="00000509000000000000" pitchFamily="49" charset="0"/>
              </a:rPr>
              <a:t>.Equivalent</a:t>
            </a:r>
            <a:r>
              <a:rPr lang="en-US" dirty="0">
                <a:solidFill>
                  <a:srgbClr val="000000"/>
                </a:solidFill>
                <a:highlight>
                  <a:srgbClr val="FFFFFF"/>
                </a:highlight>
                <a:latin typeface="Fira Code" panose="00000509000000000000" pitchFamily="49" charset="0"/>
                <a:ea typeface="Fira Code" panose="00000509000000000000" pitchFamily="49" charset="0"/>
              </a:rPr>
              <a:t>;</a:t>
            </a:r>
          </a:p>
          <a:p>
            <a:r>
              <a:rPr lang="ru-RU" dirty="0">
                <a:solidFill>
                  <a:srgbClr val="000000"/>
                </a:solidFill>
                <a:highlight>
                  <a:srgbClr val="FFFFFF"/>
                </a:highlight>
                <a:latin typeface="Fira Code" panose="00000509000000000000" pitchFamily="49" charset="0"/>
                <a:ea typeface="Fira Code" panose="00000509000000000000" pitchFamily="49" charset="0"/>
              </a:rPr>
              <a:t>}</a:t>
            </a:r>
          </a:p>
        </p:txBody>
      </p:sp>
    </p:spTree>
    <p:extLst>
      <p:ext uri="{BB962C8B-B14F-4D97-AF65-F5344CB8AC3E}">
        <p14:creationId xmlns:p14="http://schemas.microsoft.com/office/powerpoint/2010/main" val="73253777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sz="quarter" idx="13"/>
          </p:nvPr>
        </p:nvSpPr>
        <p:spPr/>
        <p:txBody>
          <a:bodyPr/>
          <a:lstStyle/>
          <a:p>
            <a:r>
              <a:rPr lang="ru-RU" dirty="0"/>
              <a:t>Скрытый поток данных</a:t>
            </a:r>
          </a:p>
          <a:p>
            <a:r>
              <a:rPr lang="ru-RU" dirty="0"/>
              <a:t>«Я так не объясняю»</a:t>
            </a:r>
          </a:p>
          <a:p>
            <a:r>
              <a:rPr lang="ru-RU" dirty="0"/>
              <a:t>«Ох, хочу кофе»</a:t>
            </a:r>
            <a:endParaRPr lang="en-US" dirty="0"/>
          </a:p>
          <a:p>
            <a:r>
              <a:rPr lang="ru-RU" dirty="0" smtClean="0"/>
              <a:t>Чрезмерная навигация </a:t>
            </a:r>
            <a:r>
              <a:rPr lang="ru-RU" dirty="0"/>
              <a:t>по коду</a:t>
            </a:r>
          </a:p>
        </p:txBody>
      </p:sp>
      <p:sp>
        <p:nvSpPr>
          <p:cNvPr id="2" name="Заголовок 1"/>
          <p:cNvSpPr>
            <a:spLocks noGrp="1"/>
          </p:cNvSpPr>
          <p:nvPr>
            <p:ph type="title"/>
          </p:nvPr>
        </p:nvSpPr>
        <p:spPr/>
        <p:txBody>
          <a:bodyPr>
            <a:normAutofit fontScale="90000"/>
          </a:bodyPr>
          <a:lstStyle/>
          <a:p>
            <a:r>
              <a:rPr lang="ru-RU" sz="4800" dirty="0"/>
              <a:t>Маркеры плохой читаемости</a:t>
            </a:r>
          </a:p>
        </p:txBody>
      </p:sp>
    </p:spTree>
    <p:extLst>
      <p:ext uri="{BB962C8B-B14F-4D97-AF65-F5344CB8AC3E}">
        <p14:creationId xmlns:p14="http://schemas.microsoft.com/office/powerpoint/2010/main" val="64790229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Объект 3"/>
          <p:cNvGraphicFramePr>
            <a:graphicFrameLocks noGrp="1"/>
          </p:cNvGraphicFramePr>
          <p:nvPr>
            <p:ph sz="quarter" idx="13"/>
            <p:extLst/>
          </p:nvPr>
        </p:nvGraphicFramePr>
        <p:xfrm>
          <a:off x="1295400" y="1628775"/>
          <a:ext cx="9601200" cy="46799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Заголовок 1"/>
          <p:cNvSpPr>
            <a:spLocks noGrp="1"/>
          </p:cNvSpPr>
          <p:nvPr>
            <p:ph type="title"/>
          </p:nvPr>
        </p:nvSpPr>
        <p:spPr/>
        <p:txBody>
          <a:bodyPr/>
          <a:lstStyle/>
          <a:p>
            <a:r>
              <a:rPr lang="ru-RU" dirty="0"/>
              <a:t>Задача </a:t>
            </a:r>
            <a:r>
              <a:rPr lang="en-US" dirty="0"/>
              <a:t>Chess</a:t>
            </a:r>
            <a:endParaRPr lang="ru-RU" dirty="0"/>
          </a:p>
        </p:txBody>
      </p:sp>
    </p:spTree>
    <p:extLst>
      <p:ext uri="{BB962C8B-B14F-4D97-AF65-F5344CB8AC3E}">
        <p14:creationId xmlns:p14="http://schemas.microsoft.com/office/powerpoint/2010/main" val="333145415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sz="quarter" idx="13"/>
          </p:nvPr>
        </p:nvSpPr>
        <p:spPr/>
        <p:txBody>
          <a:bodyPr/>
          <a:lstStyle/>
          <a:p>
            <a:r>
              <a:rPr lang="ru-RU" dirty="0" smtClean="0"/>
              <a:t>Сделать более явным поток данных:</a:t>
            </a:r>
          </a:p>
          <a:p>
            <a:pPr lvl="1"/>
            <a:r>
              <a:rPr lang="ru-RU" dirty="0" smtClean="0"/>
              <a:t>Убрать все поля, передавать аргументы в метод</a:t>
            </a:r>
          </a:p>
          <a:p>
            <a:pPr lvl="1"/>
            <a:r>
              <a:rPr lang="ru-RU" dirty="0" smtClean="0"/>
              <a:t>Удалить </a:t>
            </a:r>
            <a:r>
              <a:rPr lang="en-US" dirty="0" err="1" smtClean="0"/>
              <a:t>LoadFrom</a:t>
            </a:r>
            <a:r>
              <a:rPr lang="ru-RU" dirty="0"/>
              <a:t> </a:t>
            </a:r>
            <a:r>
              <a:rPr lang="ru-RU" dirty="0" smtClean="0"/>
              <a:t>(и доработать тесты)</a:t>
            </a:r>
          </a:p>
          <a:p>
            <a:r>
              <a:rPr lang="ru-RU" dirty="0" smtClean="0"/>
              <a:t>Найти и использовать </a:t>
            </a:r>
            <a:r>
              <a:rPr lang="en-US" dirty="0" err="1" smtClean="0"/>
              <a:t>PerformMove</a:t>
            </a:r>
            <a:endParaRPr lang="ru-RU" dirty="0" smtClean="0"/>
          </a:p>
          <a:p>
            <a:r>
              <a:rPr lang="ru-RU" dirty="0" smtClean="0"/>
              <a:t>Выделить </a:t>
            </a:r>
            <a:r>
              <a:rPr lang="en-US" dirty="0" err="1" smtClean="0"/>
              <a:t>HasSafeMoves</a:t>
            </a:r>
            <a:endParaRPr lang="ru-RU" dirty="0" smtClean="0"/>
          </a:p>
          <a:p>
            <a:r>
              <a:rPr lang="ru-RU" dirty="0" smtClean="0"/>
              <a:t>Обобщить пару </a:t>
            </a:r>
            <a:r>
              <a:rPr lang="en-US" dirty="0" err="1" smtClean="0"/>
              <a:t>foreach</a:t>
            </a:r>
            <a:r>
              <a:rPr lang="ru-RU" dirty="0"/>
              <a:t> </a:t>
            </a:r>
            <a:r>
              <a:rPr lang="ru-RU" dirty="0" smtClean="0"/>
              <a:t>в </a:t>
            </a:r>
            <a:r>
              <a:rPr lang="en-US" dirty="0" err="1" smtClean="0"/>
              <a:t>HasMoves</a:t>
            </a:r>
            <a:endParaRPr lang="en-US" dirty="0" smtClean="0"/>
          </a:p>
          <a:p>
            <a:r>
              <a:rPr lang="ru-RU" dirty="0" smtClean="0"/>
              <a:t>Обобщить для любого цвета, не только белого</a:t>
            </a:r>
            <a:endParaRPr lang="ru-RU" dirty="0"/>
          </a:p>
        </p:txBody>
      </p:sp>
      <p:sp>
        <p:nvSpPr>
          <p:cNvPr id="2" name="Заголовок 1"/>
          <p:cNvSpPr>
            <a:spLocks noGrp="1"/>
          </p:cNvSpPr>
          <p:nvPr>
            <p:ph type="title"/>
          </p:nvPr>
        </p:nvSpPr>
        <p:spPr/>
        <p:txBody>
          <a:bodyPr/>
          <a:lstStyle/>
          <a:p>
            <a:r>
              <a:rPr lang="ru-RU" dirty="0"/>
              <a:t>Разбор задачи </a:t>
            </a:r>
            <a:r>
              <a:rPr lang="en-US" dirty="0"/>
              <a:t>Chess</a:t>
            </a:r>
            <a:endParaRPr lang="ru-RU" dirty="0"/>
          </a:p>
        </p:txBody>
      </p:sp>
    </p:spTree>
    <p:extLst>
      <p:ext uri="{BB962C8B-B14F-4D97-AF65-F5344CB8AC3E}">
        <p14:creationId xmlns:p14="http://schemas.microsoft.com/office/powerpoint/2010/main" val="371333501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Объект 6"/>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9718" b="9718"/>
          <a:stretch>
            <a:fillRect/>
          </a:stretch>
        </p:blipFill>
        <p:spPr/>
      </p:pic>
      <p:sp>
        <p:nvSpPr>
          <p:cNvPr id="3" name="Текст 2"/>
          <p:cNvSpPr>
            <a:spLocks noGrp="1"/>
          </p:cNvSpPr>
          <p:nvPr>
            <p:ph type="body" sz="quarter" idx="11"/>
          </p:nvPr>
        </p:nvSpPr>
        <p:spPr/>
        <p:txBody>
          <a:bodyPr>
            <a:normAutofit lnSpcReduction="10000"/>
          </a:bodyPr>
          <a:lstStyle/>
          <a:p>
            <a:r>
              <a:rPr lang="ru-RU" sz="6600" dirty="0" smtClean="0"/>
              <a:t>Чистый код</a:t>
            </a:r>
            <a:endParaRPr lang="ru-RU" dirty="0"/>
          </a:p>
        </p:txBody>
      </p:sp>
      <p:sp>
        <p:nvSpPr>
          <p:cNvPr id="4" name="Текст 3"/>
          <p:cNvSpPr>
            <a:spLocks noGrp="1"/>
          </p:cNvSpPr>
          <p:nvPr>
            <p:ph type="body" sz="quarter" idx="12"/>
          </p:nvPr>
        </p:nvSpPr>
        <p:spPr/>
        <p:txBody>
          <a:bodyPr/>
          <a:lstStyle/>
          <a:p>
            <a:endParaRPr lang="ru-RU"/>
          </a:p>
        </p:txBody>
      </p:sp>
    </p:spTree>
    <p:extLst>
      <p:ext uri="{BB962C8B-B14F-4D97-AF65-F5344CB8AC3E}">
        <p14:creationId xmlns:p14="http://schemas.microsoft.com/office/powerpoint/2010/main" val="243969929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Рисунок 11"/>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7786" b="7786"/>
          <a:stretch>
            <a:fillRect/>
          </a:stretch>
        </p:blipFill>
        <p:spPr>
          <a:prstGeom prst="rect">
            <a:avLst/>
          </a:prstGeom>
        </p:spPr>
      </p:pic>
      <p:sp>
        <p:nvSpPr>
          <p:cNvPr id="10" name="Текст 9"/>
          <p:cNvSpPr>
            <a:spLocks noGrp="1"/>
          </p:cNvSpPr>
          <p:nvPr>
            <p:ph type="body" sz="quarter" idx="11"/>
          </p:nvPr>
        </p:nvSpPr>
        <p:spPr/>
        <p:txBody>
          <a:bodyPr>
            <a:noAutofit/>
          </a:bodyPr>
          <a:lstStyle/>
          <a:p>
            <a:r>
              <a:rPr lang="ru-RU" sz="6600" dirty="0" smtClean="0"/>
              <a:t>Реальный код</a:t>
            </a:r>
            <a:endParaRPr lang="ru-RU" sz="2400" dirty="0"/>
          </a:p>
        </p:txBody>
      </p:sp>
      <p:sp>
        <p:nvSpPr>
          <p:cNvPr id="11" name="Текст 10"/>
          <p:cNvSpPr>
            <a:spLocks noGrp="1"/>
          </p:cNvSpPr>
          <p:nvPr>
            <p:ph type="body" sz="quarter" idx="12"/>
          </p:nvPr>
        </p:nvSpPr>
        <p:spPr/>
        <p:txBody>
          <a:bodyPr/>
          <a:lstStyle/>
          <a:p>
            <a:endParaRPr lang="ru-RU"/>
          </a:p>
        </p:txBody>
      </p:sp>
    </p:spTree>
    <p:extLst>
      <p:ext uri="{BB962C8B-B14F-4D97-AF65-F5344CB8AC3E}">
        <p14:creationId xmlns:p14="http://schemas.microsoft.com/office/powerpoint/2010/main" val="129526923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Правило бойскаута</a:t>
            </a:r>
          </a:p>
        </p:txBody>
      </p:sp>
      <p:sp>
        <p:nvSpPr>
          <p:cNvPr id="3" name="Объект 2"/>
          <p:cNvSpPr>
            <a:spLocks noGrp="1"/>
          </p:cNvSpPr>
          <p:nvPr>
            <p:ph idx="1"/>
          </p:nvPr>
        </p:nvSpPr>
        <p:spPr>
          <a:xfrm>
            <a:off x="1981200" y="1600202"/>
            <a:ext cx="8229600" cy="1396751"/>
          </a:xfrm>
        </p:spPr>
        <p:txBody>
          <a:bodyPr>
            <a:normAutofit/>
          </a:bodyPr>
          <a:lstStyle/>
          <a:p>
            <a:pPr marL="0" indent="0" algn="ctr">
              <a:buNone/>
            </a:pPr>
            <a:r>
              <a:rPr lang="ru-RU" sz="4000" dirty="0"/>
              <a:t>Оставь место стоянки чище,</a:t>
            </a:r>
            <a:br>
              <a:rPr lang="ru-RU" sz="4000" dirty="0"/>
            </a:br>
            <a:r>
              <a:rPr lang="ru-RU" sz="4000" dirty="0"/>
              <a:t>чем оно было до твоего прихода</a:t>
            </a:r>
          </a:p>
        </p:txBody>
      </p:sp>
      <p:pic>
        <p:nvPicPr>
          <p:cNvPr id="6" name="Рисунок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4005064"/>
            <a:ext cx="4114800" cy="2530602"/>
          </a:xfrm>
          <a:prstGeom prst="rect">
            <a:avLst/>
          </a:prstGeom>
        </p:spPr>
      </p:pic>
    </p:spTree>
    <p:extLst>
      <p:ext uri="{BB962C8B-B14F-4D97-AF65-F5344CB8AC3E}">
        <p14:creationId xmlns:p14="http://schemas.microsoft.com/office/powerpoint/2010/main" val="110999708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ДЗ «Плохая компоновка»</a:t>
            </a:r>
            <a:endParaRPr lang="ru-RU" dirty="0"/>
          </a:p>
        </p:txBody>
      </p:sp>
      <p:sp>
        <p:nvSpPr>
          <p:cNvPr id="3" name="Объект 2"/>
          <p:cNvSpPr>
            <a:spLocks noGrp="1"/>
          </p:cNvSpPr>
          <p:nvPr>
            <p:ph idx="1"/>
          </p:nvPr>
        </p:nvSpPr>
        <p:spPr/>
        <p:txBody>
          <a:bodyPr/>
          <a:lstStyle/>
          <a:p>
            <a:r>
              <a:rPr lang="ru-RU" smtClean="0"/>
              <a:t>Найти в коде своего проекта</a:t>
            </a:r>
            <a:r>
              <a:rPr lang="en-US" smtClean="0"/>
              <a:t> </a:t>
            </a:r>
            <a:r>
              <a:rPr lang="ru-RU" smtClean="0"/>
              <a:t>пример</a:t>
            </a:r>
            <a:r>
              <a:rPr lang="en-US" smtClean="0"/>
              <a:t> </a:t>
            </a:r>
            <a:r>
              <a:rPr lang="ru-RU" smtClean="0"/>
              <a:t>неудачной декомпозиции с точки зрения «переиспользуемости»</a:t>
            </a:r>
          </a:p>
          <a:p>
            <a:r>
              <a:rPr lang="ru-RU" smtClean="0"/>
              <a:t>Провести рефакторинг</a:t>
            </a:r>
          </a:p>
          <a:p>
            <a:r>
              <a:rPr lang="ru-RU" smtClean="0"/>
              <a:t>Рассказать на следующем занятии</a:t>
            </a:r>
            <a:endParaRPr lang="ru-RU" dirty="0"/>
          </a:p>
        </p:txBody>
      </p:sp>
    </p:spTree>
    <p:extLst>
      <p:ext uri="{BB962C8B-B14F-4D97-AF65-F5344CB8AC3E}">
        <p14:creationId xmlns:p14="http://schemas.microsoft.com/office/powerpoint/2010/main" val="217274875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sz="quarter" idx="13"/>
          </p:nvPr>
        </p:nvSpPr>
        <p:spPr/>
        <p:txBody>
          <a:bodyPr/>
          <a:lstStyle/>
          <a:p>
            <a:r>
              <a:rPr lang="ru-RU" dirty="0"/>
              <a:t>Аккуратное форматирование</a:t>
            </a:r>
          </a:p>
          <a:p>
            <a:r>
              <a:rPr lang="ru-RU" dirty="0"/>
              <a:t>Соответствие принятому (в команде или </a:t>
            </a:r>
            <a:br>
              <a:rPr lang="ru-RU" dirty="0"/>
            </a:br>
            <a:r>
              <a:rPr lang="ru-RU" dirty="0"/>
              <a:t>в </a:t>
            </a:r>
            <a:r>
              <a:rPr lang="ru-RU" dirty="0" err="1"/>
              <a:t>комьюнити</a:t>
            </a:r>
            <a:r>
              <a:rPr lang="ru-RU" dirty="0"/>
              <a:t>) стилю оформления кода</a:t>
            </a:r>
          </a:p>
          <a:p>
            <a:r>
              <a:rPr lang="ru-RU" dirty="0"/>
              <a:t>Понятные имена методов и переменных</a:t>
            </a:r>
          </a:p>
          <a:p>
            <a:endParaRPr lang="ru-RU" dirty="0"/>
          </a:p>
        </p:txBody>
      </p:sp>
      <p:sp>
        <p:nvSpPr>
          <p:cNvPr id="2" name="Заголовок 1"/>
          <p:cNvSpPr>
            <a:spLocks noGrp="1"/>
          </p:cNvSpPr>
          <p:nvPr>
            <p:ph type="title"/>
          </p:nvPr>
        </p:nvSpPr>
        <p:spPr/>
        <p:txBody>
          <a:bodyPr/>
          <a:lstStyle/>
          <a:p>
            <a:r>
              <a:rPr lang="ru-RU" dirty="0"/>
              <a:t>Гигиенический минимум</a:t>
            </a:r>
          </a:p>
        </p:txBody>
      </p:sp>
    </p:spTree>
    <p:extLst>
      <p:ext uri="{BB962C8B-B14F-4D97-AF65-F5344CB8AC3E}">
        <p14:creationId xmlns:p14="http://schemas.microsoft.com/office/powerpoint/2010/main" val="29078759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sz="quarter" idx="13"/>
          </p:nvPr>
        </p:nvSpPr>
        <p:spPr/>
        <p:txBody>
          <a:bodyPr>
            <a:normAutofit fontScale="92500" lnSpcReduction="10000"/>
          </a:bodyPr>
          <a:lstStyle/>
          <a:p>
            <a:pPr marL="514350" indent="-514350">
              <a:buAutoNum type="arabicPeriod"/>
            </a:pPr>
            <a:r>
              <a:rPr lang="en-US" dirty="0"/>
              <a:t>Decomposition — </a:t>
            </a:r>
            <a:r>
              <a:rPr lang="ru-RU" dirty="0"/>
              <a:t>задача должна разбиваться на более простые подзадачи</a:t>
            </a:r>
          </a:p>
          <a:p>
            <a:pPr marL="514350" indent="-514350">
              <a:buAutoNum type="arabicPeriod"/>
            </a:pPr>
            <a:r>
              <a:rPr lang="en-US" dirty="0"/>
              <a:t>Composability</a:t>
            </a:r>
            <a:r>
              <a:rPr lang="ru-RU" dirty="0"/>
              <a:t> — подзадачи должны быть самоценны и вне контекста задачи</a:t>
            </a:r>
          </a:p>
          <a:p>
            <a:pPr marL="514350" indent="-514350">
              <a:buAutoNum type="arabicPeriod"/>
            </a:pPr>
            <a:r>
              <a:rPr lang="en-US" dirty="0"/>
              <a:t>Readability</a:t>
            </a:r>
            <a:r>
              <a:rPr lang="ru-RU" dirty="0"/>
              <a:t> — корректность кода модуля должна быть очевидна без изучения кода смежных модулей</a:t>
            </a:r>
          </a:p>
          <a:p>
            <a:pPr marL="0" indent="0">
              <a:buNone/>
            </a:pPr>
            <a:endParaRPr lang="ru-RU" dirty="0"/>
          </a:p>
          <a:p>
            <a:pPr marL="0" indent="0">
              <a:buNone/>
            </a:pPr>
            <a:endParaRPr lang="ru-RU" dirty="0"/>
          </a:p>
          <a:p>
            <a:pPr marL="0" indent="0">
              <a:buNone/>
            </a:pPr>
            <a:r>
              <a:rPr lang="en-US" dirty="0">
                <a:hlinkClick r:id="rId3"/>
              </a:rPr>
              <a:t>Object oriented software construction</a:t>
            </a:r>
            <a:r>
              <a:rPr lang="en-US" dirty="0"/>
              <a:t> by Meyer</a:t>
            </a:r>
            <a:endParaRPr lang="ru-RU" dirty="0"/>
          </a:p>
        </p:txBody>
      </p:sp>
      <p:sp>
        <p:nvSpPr>
          <p:cNvPr id="2" name="Заголовок 1"/>
          <p:cNvSpPr>
            <a:spLocks noGrp="1"/>
          </p:cNvSpPr>
          <p:nvPr>
            <p:ph type="title"/>
          </p:nvPr>
        </p:nvSpPr>
        <p:spPr/>
        <p:txBody>
          <a:bodyPr>
            <a:normAutofit fontScale="90000"/>
          </a:bodyPr>
          <a:lstStyle/>
          <a:p>
            <a:r>
              <a:rPr lang="en-US" dirty="0"/>
              <a:t>Modular Design</a:t>
            </a:r>
            <a:r>
              <a:rPr lang="ru-RU" dirty="0"/>
              <a:t> </a:t>
            </a:r>
            <a:r>
              <a:rPr lang="en-US" dirty="0"/>
              <a:t>Principles</a:t>
            </a:r>
            <a:endParaRPr lang="ru-RU" dirty="0"/>
          </a:p>
        </p:txBody>
      </p:sp>
    </p:spTree>
    <p:extLst>
      <p:ext uri="{BB962C8B-B14F-4D97-AF65-F5344CB8AC3E}">
        <p14:creationId xmlns:p14="http://schemas.microsoft.com/office/powerpoint/2010/main" val="324888827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a:t>Decomposition</a:t>
            </a:r>
            <a:endParaRPr lang="ru-RU" dirty="0"/>
          </a:p>
        </p:txBody>
      </p:sp>
    </p:spTree>
    <p:extLst>
      <p:ext uri="{BB962C8B-B14F-4D97-AF65-F5344CB8AC3E}">
        <p14:creationId xmlns:p14="http://schemas.microsoft.com/office/powerpoint/2010/main" val="326166512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sz="quarter" idx="13"/>
          </p:nvPr>
        </p:nvSpPr>
        <p:spPr/>
        <p:txBody>
          <a:bodyPr>
            <a:normAutofit/>
          </a:bodyPr>
          <a:lstStyle/>
          <a:p>
            <a:pPr marL="0" indent="0">
              <a:buNone/>
            </a:pPr>
            <a:r>
              <a:rPr lang="en-US" dirty="0"/>
              <a:t>Field1 </a:t>
            </a:r>
            <a:r>
              <a:rPr lang="ru-RU" dirty="0"/>
              <a:t> </a:t>
            </a:r>
            <a:r>
              <a:rPr lang="en-US" dirty="0"/>
              <a:t>Field2 </a:t>
            </a:r>
            <a:r>
              <a:rPr lang="ru-RU" dirty="0"/>
              <a:t> </a:t>
            </a:r>
            <a:r>
              <a:rPr lang="en-US" dirty="0"/>
              <a:t>“Field 3 with spaces” “\”quote\””</a:t>
            </a:r>
          </a:p>
          <a:p>
            <a:pPr marL="0" indent="0">
              <a:buNone/>
            </a:pPr>
            <a:r>
              <a:rPr lang="en-US" dirty="0" smtClean="0">
                <a:solidFill>
                  <a:srgbClr val="0000FF"/>
                </a:solidFill>
                <a:latin typeface="Consolas" panose="020B0609020204030204" pitchFamily="49" charset="0"/>
                <a:cs typeface="Consolas" panose="020B0609020204030204" pitchFamily="49" charset="0"/>
              </a:rPr>
              <a:t>string</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SplitToFields</a:t>
            </a:r>
            <a:r>
              <a:rPr lang="en-US" dirty="0">
                <a:latin typeface="Consolas" panose="020B0609020204030204" pitchFamily="49" charset="0"/>
                <a:cs typeface="Consolas" panose="020B0609020204030204" pitchFamily="49" charset="0"/>
              </a:rPr>
              <a:t>(</a:t>
            </a:r>
            <a:r>
              <a:rPr lang="en-US" dirty="0">
                <a:solidFill>
                  <a:srgbClr val="0000FF"/>
                </a:solidFill>
                <a:latin typeface="Consolas" panose="020B0609020204030204" pitchFamily="49" charset="0"/>
                <a:cs typeface="Consolas" panose="020B0609020204030204" pitchFamily="49" charset="0"/>
              </a:rPr>
              <a:t>string</a:t>
            </a:r>
            <a:r>
              <a:rPr lang="en-US" dirty="0">
                <a:latin typeface="Consolas" panose="020B0609020204030204" pitchFamily="49" charset="0"/>
                <a:cs typeface="Consolas" panose="020B0609020204030204" pitchFamily="49" charset="0"/>
              </a:rPr>
              <a:t> line)</a:t>
            </a:r>
            <a:endParaRPr lang="ru-RU" dirty="0"/>
          </a:p>
          <a:p>
            <a:pPr marL="0" indent="0">
              <a:buNone/>
            </a:pPr>
            <a:endParaRPr lang="ru-RU" dirty="0" smtClean="0"/>
          </a:p>
          <a:p>
            <a:pPr marL="0" indent="0">
              <a:buNone/>
            </a:pPr>
            <a:r>
              <a:rPr lang="en-US" dirty="0" smtClean="0"/>
              <a:t>Field1</a:t>
            </a:r>
            <a:endParaRPr lang="en-US" dirty="0"/>
          </a:p>
          <a:p>
            <a:pPr marL="0" indent="0">
              <a:buNone/>
            </a:pPr>
            <a:r>
              <a:rPr lang="en-US" dirty="0"/>
              <a:t>Field2</a:t>
            </a:r>
          </a:p>
          <a:p>
            <a:pPr marL="0" indent="0">
              <a:buNone/>
            </a:pPr>
            <a:r>
              <a:rPr lang="en-US" dirty="0"/>
              <a:t>Field 3 with spaces</a:t>
            </a:r>
          </a:p>
          <a:p>
            <a:pPr marL="0" indent="0">
              <a:buNone/>
            </a:pPr>
            <a:r>
              <a:rPr lang="en-US" dirty="0"/>
              <a:t>“quote”</a:t>
            </a:r>
          </a:p>
        </p:txBody>
      </p:sp>
      <p:sp>
        <p:nvSpPr>
          <p:cNvPr id="2" name="Заголовок 1"/>
          <p:cNvSpPr>
            <a:spLocks noGrp="1"/>
          </p:cNvSpPr>
          <p:nvPr>
            <p:ph type="title"/>
          </p:nvPr>
        </p:nvSpPr>
        <p:spPr/>
        <p:txBody>
          <a:bodyPr>
            <a:normAutofit fontScale="90000"/>
          </a:bodyPr>
          <a:lstStyle/>
          <a:p>
            <a:r>
              <a:rPr lang="ru-RU" dirty="0" smtClean="0"/>
              <a:t>Задача: Разбить </a:t>
            </a:r>
            <a:r>
              <a:rPr lang="ru-RU" dirty="0"/>
              <a:t>на поля </a:t>
            </a:r>
            <a:r>
              <a:rPr lang="en-US" dirty="0"/>
              <a:t>CSV</a:t>
            </a:r>
            <a:endParaRPr lang="ru-RU" dirty="0"/>
          </a:p>
        </p:txBody>
      </p:sp>
    </p:spTree>
    <p:extLst>
      <p:ext uri="{BB962C8B-B14F-4D97-AF65-F5344CB8AC3E}">
        <p14:creationId xmlns:p14="http://schemas.microsoft.com/office/powerpoint/2010/main" val="2256923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1544" y="116632"/>
            <a:ext cx="4734780" cy="660450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Заголовок 1"/>
          <p:cNvSpPr>
            <a:spLocks noGrp="1"/>
          </p:cNvSpPr>
          <p:nvPr>
            <p:ph type="title"/>
          </p:nvPr>
        </p:nvSpPr>
        <p:spPr>
          <a:xfrm>
            <a:off x="5005536" y="274638"/>
            <a:ext cx="6203032" cy="1143000"/>
          </a:xfrm>
        </p:spPr>
        <p:txBody>
          <a:bodyPr/>
          <a:lstStyle/>
          <a:p>
            <a:r>
              <a:rPr lang="en-US" dirty="0"/>
              <a:t>No Decomposition</a:t>
            </a:r>
            <a:endParaRPr lang="ru-RU" dirty="0"/>
          </a:p>
        </p:txBody>
      </p:sp>
    </p:spTree>
    <p:extLst>
      <p:ext uri="{BB962C8B-B14F-4D97-AF65-F5344CB8AC3E}">
        <p14:creationId xmlns:p14="http://schemas.microsoft.com/office/powerpoint/2010/main" val="3651327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sz="quarter" idx="13"/>
          </p:nvPr>
        </p:nvSpPr>
        <p:spPr/>
        <p:txBody>
          <a:bodyPr/>
          <a:lstStyle/>
          <a:p>
            <a:pPr marL="0" indent="0">
              <a:buNone/>
            </a:pPr>
            <a:r>
              <a:rPr lang="en-US" dirty="0">
                <a:solidFill>
                  <a:srgbClr val="0000FF"/>
                </a:solidFill>
              </a:rPr>
              <a:t>string</a:t>
            </a:r>
            <a:r>
              <a:rPr lang="en-US" dirty="0"/>
              <a:t>[] </a:t>
            </a:r>
            <a:r>
              <a:rPr lang="en-US" dirty="0" err="1"/>
              <a:t>ReadFields</a:t>
            </a:r>
            <a:r>
              <a:rPr lang="en-US" dirty="0"/>
              <a:t>(</a:t>
            </a:r>
            <a:r>
              <a:rPr lang="en-US" dirty="0">
                <a:solidFill>
                  <a:srgbClr val="0000FF"/>
                </a:solidFill>
              </a:rPr>
              <a:t>string</a:t>
            </a:r>
            <a:r>
              <a:rPr lang="en-US" dirty="0"/>
              <a:t> line) </a:t>
            </a:r>
          </a:p>
          <a:p>
            <a:pPr marL="0" indent="0">
              <a:buNone/>
            </a:pPr>
            <a:r>
              <a:rPr lang="en-US" dirty="0">
                <a:solidFill>
                  <a:srgbClr val="0000FF"/>
                </a:solidFill>
              </a:rPr>
              <a:t>	void</a:t>
            </a:r>
            <a:r>
              <a:rPr lang="en-US" dirty="0"/>
              <a:t> </a:t>
            </a:r>
            <a:r>
              <a:rPr lang="en-US" dirty="0" err="1"/>
              <a:t>SkipSpaces</a:t>
            </a:r>
            <a:r>
              <a:rPr lang="en-US" dirty="0"/>
              <a:t>(</a:t>
            </a:r>
            <a:r>
              <a:rPr lang="en-US" dirty="0">
                <a:solidFill>
                  <a:srgbClr val="0000FF"/>
                </a:solidFill>
              </a:rPr>
              <a:t>string</a:t>
            </a:r>
            <a:r>
              <a:rPr lang="en-US" dirty="0"/>
              <a:t> line, </a:t>
            </a:r>
            <a:r>
              <a:rPr lang="en-US" dirty="0">
                <a:solidFill>
                  <a:srgbClr val="0000FF"/>
                </a:solidFill>
              </a:rPr>
              <a:t>ref</a:t>
            </a:r>
            <a:r>
              <a:rPr lang="en-US" dirty="0"/>
              <a:t> </a:t>
            </a:r>
            <a:r>
              <a:rPr lang="en-US" dirty="0" err="1">
                <a:solidFill>
                  <a:srgbClr val="0000FF"/>
                </a:solidFill>
              </a:rPr>
              <a:t>int</a:t>
            </a:r>
            <a:r>
              <a:rPr lang="en-US" dirty="0"/>
              <a:t> </a:t>
            </a:r>
            <a:r>
              <a:rPr lang="en-US" dirty="0" err="1"/>
              <a:t>pos</a:t>
            </a:r>
            <a:r>
              <a:rPr lang="en-US" dirty="0"/>
              <a:t>) </a:t>
            </a:r>
          </a:p>
          <a:p>
            <a:pPr marL="0" indent="0">
              <a:buNone/>
            </a:pPr>
            <a:r>
              <a:rPr lang="en-US" dirty="0">
                <a:solidFill>
                  <a:srgbClr val="0000FF"/>
                </a:solidFill>
              </a:rPr>
              <a:t>	string</a:t>
            </a:r>
            <a:r>
              <a:rPr lang="en-US" dirty="0"/>
              <a:t> </a:t>
            </a:r>
            <a:r>
              <a:rPr lang="en-US" dirty="0" err="1"/>
              <a:t>ReadField</a:t>
            </a:r>
            <a:r>
              <a:rPr lang="en-US" dirty="0"/>
              <a:t>(</a:t>
            </a:r>
            <a:r>
              <a:rPr lang="en-US" dirty="0">
                <a:solidFill>
                  <a:srgbClr val="0000FF"/>
                </a:solidFill>
              </a:rPr>
              <a:t>string</a:t>
            </a:r>
            <a:r>
              <a:rPr lang="en-US" dirty="0"/>
              <a:t> line, </a:t>
            </a:r>
            <a:r>
              <a:rPr lang="en-US" dirty="0">
                <a:solidFill>
                  <a:srgbClr val="0000FF"/>
                </a:solidFill>
              </a:rPr>
              <a:t>ref</a:t>
            </a:r>
            <a:r>
              <a:rPr lang="en-US" dirty="0"/>
              <a:t> </a:t>
            </a:r>
            <a:r>
              <a:rPr lang="en-US" dirty="0" err="1">
                <a:solidFill>
                  <a:srgbClr val="0000FF"/>
                </a:solidFill>
              </a:rPr>
              <a:t>int</a:t>
            </a:r>
            <a:r>
              <a:rPr lang="en-US" dirty="0"/>
              <a:t> </a:t>
            </a:r>
            <a:r>
              <a:rPr lang="en-US" dirty="0" err="1"/>
              <a:t>pos</a:t>
            </a:r>
            <a:r>
              <a:rPr lang="en-US" dirty="0"/>
              <a:t>) </a:t>
            </a:r>
          </a:p>
          <a:p>
            <a:pPr marL="400050" lvl="1" indent="0">
              <a:buNone/>
            </a:pPr>
            <a:r>
              <a:rPr lang="en-US" dirty="0">
                <a:solidFill>
                  <a:srgbClr val="0000FF"/>
                </a:solidFill>
              </a:rPr>
              <a:t>		string</a:t>
            </a:r>
            <a:r>
              <a:rPr lang="en-US" dirty="0"/>
              <a:t> </a:t>
            </a:r>
            <a:r>
              <a:rPr lang="en-US" dirty="0" err="1"/>
              <a:t>ReadSimpleField</a:t>
            </a:r>
            <a:r>
              <a:rPr lang="en-US" dirty="0"/>
              <a:t>(</a:t>
            </a:r>
            <a:r>
              <a:rPr lang="en-US" dirty="0">
                <a:solidFill>
                  <a:srgbClr val="0000FF"/>
                </a:solidFill>
              </a:rPr>
              <a:t>string</a:t>
            </a:r>
            <a:r>
              <a:rPr lang="en-US" dirty="0"/>
              <a:t> line, </a:t>
            </a:r>
            <a:r>
              <a:rPr lang="en-US" dirty="0" err="1">
                <a:solidFill>
                  <a:srgbClr val="0000FF"/>
                </a:solidFill>
              </a:rPr>
              <a:t>int</a:t>
            </a:r>
            <a:r>
              <a:rPr lang="en-US" dirty="0"/>
              <a:t> </a:t>
            </a:r>
            <a:r>
              <a:rPr lang="en-US" dirty="0" err="1"/>
              <a:t>pos</a:t>
            </a:r>
            <a:r>
              <a:rPr lang="en-US" dirty="0"/>
              <a:t>) </a:t>
            </a:r>
          </a:p>
          <a:p>
            <a:pPr marL="400050" lvl="1" indent="0">
              <a:buNone/>
            </a:pPr>
            <a:r>
              <a:rPr lang="en-US" dirty="0">
                <a:solidFill>
                  <a:srgbClr val="0000FF"/>
                </a:solidFill>
              </a:rPr>
              <a:t>		string</a:t>
            </a:r>
            <a:r>
              <a:rPr lang="en-US" dirty="0"/>
              <a:t> </a:t>
            </a:r>
            <a:r>
              <a:rPr lang="en-US" dirty="0" err="1"/>
              <a:t>ReadQuotedField</a:t>
            </a:r>
            <a:r>
              <a:rPr lang="en-US" dirty="0"/>
              <a:t>(</a:t>
            </a:r>
            <a:r>
              <a:rPr lang="en-US" dirty="0">
                <a:solidFill>
                  <a:srgbClr val="0000FF"/>
                </a:solidFill>
              </a:rPr>
              <a:t>string</a:t>
            </a:r>
            <a:r>
              <a:rPr lang="en-US" dirty="0"/>
              <a:t> line, </a:t>
            </a:r>
            <a:r>
              <a:rPr lang="en-US" dirty="0" err="1">
                <a:solidFill>
                  <a:srgbClr val="0000FF"/>
                </a:solidFill>
              </a:rPr>
              <a:t>int</a:t>
            </a:r>
            <a:r>
              <a:rPr lang="en-US" dirty="0"/>
              <a:t> </a:t>
            </a:r>
            <a:r>
              <a:rPr lang="en-US" dirty="0" err="1"/>
              <a:t>pos</a:t>
            </a:r>
            <a:r>
              <a:rPr lang="en-US" dirty="0"/>
              <a:t>) </a:t>
            </a:r>
            <a:endParaRPr lang="ru-RU" dirty="0"/>
          </a:p>
        </p:txBody>
      </p:sp>
      <p:sp>
        <p:nvSpPr>
          <p:cNvPr id="2" name="Заголовок 1"/>
          <p:cNvSpPr>
            <a:spLocks noGrp="1"/>
          </p:cNvSpPr>
          <p:nvPr>
            <p:ph type="title"/>
          </p:nvPr>
        </p:nvSpPr>
        <p:spPr/>
        <p:txBody>
          <a:bodyPr>
            <a:normAutofit fontScale="90000"/>
          </a:bodyPr>
          <a:lstStyle/>
          <a:p>
            <a:r>
              <a:rPr lang="en-US" dirty="0"/>
              <a:t>Decomposition</a:t>
            </a:r>
            <a:endParaRPr lang="ru-RU" dirty="0"/>
          </a:p>
        </p:txBody>
      </p:sp>
    </p:spTree>
    <p:extLst>
      <p:ext uri="{BB962C8B-B14F-4D97-AF65-F5344CB8AC3E}">
        <p14:creationId xmlns:p14="http://schemas.microsoft.com/office/powerpoint/2010/main" val="4181973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Макеты слайдов с основной цветовой темой">
  <a:themeElements>
    <a:clrScheme name="Контур.Продукты">
      <a:dk1>
        <a:srgbClr val="000000"/>
      </a:dk1>
      <a:lt1>
        <a:sysClr val="window" lastClr="FFFFFF"/>
      </a:lt1>
      <a:dk2>
        <a:srgbClr val="000000"/>
      </a:dk2>
      <a:lt2>
        <a:srgbClr val="FFFFFF"/>
      </a:lt2>
      <a:accent1>
        <a:srgbClr val="D94440"/>
      </a:accent1>
      <a:accent2>
        <a:srgbClr val="51926C"/>
      </a:accent2>
      <a:accent3>
        <a:srgbClr val="1E78BE"/>
      </a:accent3>
      <a:accent4>
        <a:srgbClr val="A23A99"/>
      </a:accent4>
      <a:accent5>
        <a:srgbClr val="00AA90"/>
      </a:accent5>
      <a:accent6>
        <a:srgbClr val="FF5500"/>
      </a:accent6>
      <a:hlink>
        <a:srgbClr val="0070C0"/>
      </a:hlink>
      <a:folHlink>
        <a:srgbClr val="800080"/>
      </a:folHlink>
    </a:clrScheme>
    <a:fontScheme name="Презентация.Контур">
      <a:majorFont>
        <a:latin typeface="Segoe UI Light"/>
        <a:ea typeface=""/>
        <a:cs typeface=""/>
      </a:majorFont>
      <a:minorFont>
        <a:latin typeface="Segoe UI"/>
        <a:ea typeface=""/>
        <a:cs typeface=""/>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Тема Контур" id="{4067044D-D054-491A-90D6-90A5D5C1CB05}" vid="{68FB259E-9B00-42DE-997A-2C43CE1FA053}"/>
    </a:ext>
  </a:extLst>
</a:theme>
</file>

<file path=ppt/theme/theme2.xml><?xml version="1.0" encoding="utf-8"?>
<a:theme xmlns:a="http://schemas.openxmlformats.org/drawingml/2006/main" name="Макеты слайдов для демонстрации кода">
  <a:themeElements>
    <a:clrScheme name="Контур.Код">
      <a:dk1>
        <a:srgbClr val="000000"/>
      </a:dk1>
      <a:lt1>
        <a:sysClr val="window" lastClr="FFFFFF"/>
      </a:lt1>
      <a:dk2>
        <a:srgbClr val="000000"/>
      </a:dk2>
      <a:lt2>
        <a:srgbClr val="FFFFFF"/>
      </a:lt2>
      <a:accent1>
        <a:srgbClr val="D94440"/>
      </a:accent1>
      <a:accent2>
        <a:srgbClr val="008000"/>
      </a:accent2>
      <a:accent3>
        <a:srgbClr val="0000FF"/>
      </a:accent3>
      <a:accent4>
        <a:srgbClr val="A23A99"/>
      </a:accent4>
      <a:accent5>
        <a:srgbClr val="2B91AF"/>
      </a:accent5>
      <a:accent6>
        <a:srgbClr val="F79646"/>
      </a:accent6>
      <a:hlink>
        <a:srgbClr val="0070C0"/>
      </a:hlink>
      <a:folHlink>
        <a:srgbClr val="800080"/>
      </a:folHlink>
    </a:clrScheme>
    <a:fontScheme name="Segoe and Consolas">
      <a:majorFont>
        <a:latin typeface="Segoe UI Light"/>
        <a:ea typeface=""/>
        <a:cs typeface=""/>
      </a:majorFont>
      <a:minorFont>
        <a:latin typeface="Consolas"/>
        <a:ea typeface=""/>
        <a:cs typeface=""/>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Тема Контур" id="{4067044D-D054-491A-90D6-90A5D5C1CB05}" vid="{68FB259E-9B00-42DE-997A-2C43CE1FA053}"/>
    </a:ext>
  </a:ext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0c9149cd-f996-4d9e-91c9-ce8e5945528f">KQK76PRV35WE-1143-163</_dlc_DocId>
    <_dlc_DocIdUrl xmlns="0c9149cd-f996-4d9e-91c9-ce8e5945528f">
      <Url>https://sps.skbkontur.ru/Services/officespace/_layouts/DocIdRedir.aspx?ID=KQK76PRV35WE-1143-163</Url>
      <Description>KQK76PRV35WE-1143-163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Документ" ma:contentTypeID="0x010100E346D4429ECB76409F7994AE89987FCA" ma:contentTypeVersion="0" ma:contentTypeDescription="Создание документа." ma:contentTypeScope="" ma:versionID="3cbcf180bdc4db4d624f0fe699415cfd">
  <xsd:schema xmlns:xsd="http://www.w3.org/2001/XMLSchema" xmlns:xs="http://www.w3.org/2001/XMLSchema" xmlns:p="http://schemas.microsoft.com/office/2006/metadata/properties" xmlns:ns2="0c9149cd-f996-4d9e-91c9-ce8e5945528f" targetNamespace="http://schemas.microsoft.com/office/2006/metadata/properties" ma:root="true" ma:fieldsID="8c6f0fecba2eaac0d733b3b653b3f5ff" ns2:_="">
    <xsd:import namespace="0c9149cd-f996-4d9e-91c9-ce8e5945528f"/>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c9149cd-f996-4d9e-91c9-ce8e5945528f" elementFormDefault="qualified">
    <xsd:import namespace="http://schemas.microsoft.com/office/2006/documentManagement/types"/>
    <xsd:import namespace="http://schemas.microsoft.com/office/infopath/2007/PartnerControls"/>
    <xsd:element name="_dlc_DocId" ma:index="8" nillable="true" ma:displayName="Значение идентификатора документа" ma:description="Значение идентификатора документа, присвоенного данному элементу." ma:internalName="_dlc_DocId" ma:readOnly="true">
      <xsd:simpleType>
        <xsd:restriction base="dms:Text"/>
      </xsd:simpleType>
    </xsd:element>
    <xsd:element name="_dlc_DocIdUrl" ma:index="9" nillable="true" ma:displayName="Идентификатор документа" ma:description="Постоянная ссылка на этот документ."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Сохранить идентификатор" ma:description="Сохранять идентификатор при добавлении."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5CE6859-96AE-4F55-91FD-B1143C1F920F}">
  <ds:schemaRefs>
    <ds:schemaRef ds:uri="http://purl.org/dc/terms/"/>
    <ds:schemaRef ds:uri="http://schemas.openxmlformats.org/package/2006/metadata/core-properties"/>
    <ds:schemaRef ds:uri="http://schemas.microsoft.com/office/2006/documentManagement/types"/>
    <ds:schemaRef ds:uri="0c9149cd-f996-4d9e-91c9-ce8e5945528f"/>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s>
</ds:datastoreItem>
</file>

<file path=customXml/itemProps2.xml><?xml version="1.0" encoding="utf-8"?>
<ds:datastoreItem xmlns:ds="http://schemas.openxmlformats.org/officeDocument/2006/customXml" ds:itemID="{3C9FC0A9-D1C6-450E-992B-D3422A85EAB3}">
  <ds:schemaRefs>
    <ds:schemaRef ds:uri="http://schemas.microsoft.com/sharepoint/v3/contenttype/forms"/>
  </ds:schemaRefs>
</ds:datastoreItem>
</file>

<file path=customXml/itemProps3.xml><?xml version="1.0" encoding="utf-8"?>
<ds:datastoreItem xmlns:ds="http://schemas.openxmlformats.org/officeDocument/2006/customXml" ds:itemID="{4D57F3B4-626C-48E6-A3BF-29668BFEB3E8}">
  <ds:schemaRefs>
    <ds:schemaRef ds:uri="http://schemas.microsoft.com/sharepoint/events"/>
  </ds:schemaRefs>
</ds:datastoreItem>
</file>

<file path=customXml/itemProps4.xml><?xml version="1.0" encoding="utf-8"?>
<ds:datastoreItem xmlns:ds="http://schemas.openxmlformats.org/officeDocument/2006/customXml" ds:itemID="{392A0E88-C45E-4035-ACB1-85AF74E6A85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c9149cd-f996-4d9e-91c9-ce8e5945528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Kontur Edu</Template>
  <TotalTime>2184</TotalTime>
  <Words>1365</Words>
  <Application>Microsoft Office PowerPoint</Application>
  <PresentationFormat>Широкоэкранный</PresentationFormat>
  <Paragraphs>279</Paragraphs>
  <Slides>39</Slides>
  <Notes>25</Notes>
  <HiddenSlides>0</HiddenSlides>
  <MMClips>0</MMClips>
  <ScaleCrop>false</ScaleCrop>
  <HeadingPairs>
    <vt:vector size="6" baseType="variant">
      <vt:variant>
        <vt:lpstr>Использованные шрифты</vt:lpstr>
      </vt:variant>
      <vt:variant>
        <vt:i4>7</vt:i4>
      </vt:variant>
      <vt:variant>
        <vt:lpstr>Тема</vt:lpstr>
      </vt:variant>
      <vt:variant>
        <vt:i4>2</vt:i4>
      </vt:variant>
      <vt:variant>
        <vt:lpstr>Заголовки слайдов</vt:lpstr>
      </vt:variant>
      <vt:variant>
        <vt:i4>39</vt:i4>
      </vt:variant>
    </vt:vector>
  </HeadingPairs>
  <TitlesOfParts>
    <vt:vector size="48" baseType="lpstr">
      <vt:lpstr>Fira Code</vt:lpstr>
      <vt:lpstr>Consolas</vt:lpstr>
      <vt:lpstr>Segoe UI Light</vt:lpstr>
      <vt:lpstr>Calibri</vt:lpstr>
      <vt:lpstr>Segoe UI</vt:lpstr>
      <vt:lpstr>Arial</vt:lpstr>
      <vt:lpstr>Wingdings</vt:lpstr>
      <vt:lpstr>Макеты слайдов с основной цветовой темой</vt:lpstr>
      <vt:lpstr>Макеты слайдов для демонстрации кода</vt:lpstr>
      <vt:lpstr>Clean Code</vt:lpstr>
      <vt:lpstr>Зачем нужен чистый код?</vt:lpstr>
      <vt:lpstr>Зачем нужен чистый код?</vt:lpstr>
      <vt:lpstr>Гигиенический минимум</vt:lpstr>
      <vt:lpstr>Modular Design Principles</vt:lpstr>
      <vt:lpstr>Decomposition</vt:lpstr>
      <vt:lpstr>Задача: Разбить на поля CSV</vt:lpstr>
      <vt:lpstr>No Decomposition</vt:lpstr>
      <vt:lpstr>Decomposition</vt:lpstr>
      <vt:lpstr>Маркеры плохого кода</vt:lpstr>
      <vt:lpstr>Маркеры плохой декомпозиции</vt:lpstr>
      <vt:lpstr>Composability</vt:lpstr>
      <vt:lpstr>Задача: циклический сдвиг</vt:lpstr>
      <vt:lpstr>Задача: циклический сдвиг</vt:lpstr>
      <vt:lpstr>Циклический сдвиг массива</vt:lpstr>
      <vt:lpstr>Циклический сдвиг массива</vt:lpstr>
      <vt:lpstr>Маркеры плохой компонуемости</vt:lpstr>
      <vt:lpstr>Общие компоненты</vt:lpstr>
      <vt:lpstr>Задача ControlDigit</vt:lpstr>
      <vt:lpstr>Разбор задачи ControlDigit</vt:lpstr>
      <vt:lpstr>Samples/PathFinder.cs</vt:lpstr>
      <vt:lpstr>Маркер «Статические изменяемые данные»</vt:lpstr>
      <vt:lpstr>Маркер «Скрыт поток данных»</vt:lpstr>
      <vt:lpstr>Презентация PowerPoint</vt:lpstr>
      <vt:lpstr>Презентация PowerPoint</vt:lpstr>
      <vt:lpstr>Пишите код так,  как вы будете его объяснять коллеге!</vt:lpstr>
      <vt:lpstr>Маркер «Я так не объясняю»</vt:lpstr>
      <vt:lpstr>Презентация PowerPoint</vt:lpstr>
      <vt:lpstr>Immutable style</vt:lpstr>
      <vt:lpstr>Презентация PowerPoint</vt:lpstr>
      <vt:lpstr>Маркер «Ох, хочу кофе»</vt:lpstr>
      <vt:lpstr>Презентация PowerPoint</vt:lpstr>
      <vt:lpstr>Маркеры плохой читаемости</vt:lpstr>
      <vt:lpstr>Задача Chess</vt:lpstr>
      <vt:lpstr>Разбор задачи Chess</vt:lpstr>
      <vt:lpstr>Презентация PowerPoint</vt:lpstr>
      <vt:lpstr>Презентация PowerPoint</vt:lpstr>
      <vt:lpstr>Правило бойскаута</vt:lpstr>
      <vt:lpstr>ДЗ «Плохая компоновка»</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Сапогов Александр Александрович;Иван Домашних</dc:creator>
  <cp:lastModifiedBy>Егоров Павел Владимирович</cp:lastModifiedBy>
  <cp:revision>299</cp:revision>
  <dcterms:created xsi:type="dcterms:W3CDTF">2014-03-14T10:29:29Z</dcterms:created>
  <dcterms:modified xsi:type="dcterms:W3CDTF">2016-09-27T20:26:28Z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0x010100E346D4429ECB76409F7994AE89987FCA</vt:lpwstr>
  </property>
  <property fmtid="{D5CDD505-2E9C-101B-9397-08002B2CF9AE}" pid="3" name="_dlc_DocIdItemGuid">
    <vt:lpwstr>fdaee2e1-41f4-4505-bceb-4523d90ad3f1</vt:lpwstr>
  </property>
</Properties>
</file>

<file path=docProps/thumbnail.jpeg>
</file>